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64"/>
  </p:notesMasterIdLst>
  <p:sldIdLst>
    <p:sldId id="256" r:id="rId2"/>
    <p:sldId id="374" r:id="rId3"/>
    <p:sldId id="258" r:id="rId4"/>
    <p:sldId id="259" r:id="rId5"/>
    <p:sldId id="359" r:id="rId6"/>
    <p:sldId id="312" r:id="rId7"/>
    <p:sldId id="313" r:id="rId8"/>
    <p:sldId id="308" r:id="rId9"/>
    <p:sldId id="360" r:id="rId10"/>
    <p:sldId id="361" r:id="rId11"/>
    <p:sldId id="362" r:id="rId12"/>
    <p:sldId id="363" r:id="rId13"/>
    <p:sldId id="309" r:id="rId14"/>
    <p:sldId id="322" r:id="rId15"/>
    <p:sldId id="321" r:id="rId16"/>
    <p:sldId id="323" r:id="rId17"/>
    <p:sldId id="324" r:id="rId18"/>
    <p:sldId id="325" r:id="rId19"/>
    <p:sldId id="337" r:id="rId20"/>
    <p:sldId id="338" r:id="rId21"/>
    <p:sldId id="326" r:id="rId22"/>
    <p:sldId id="339" r:id="rId23"/>
    <p:sldId id="340" r:id="rId24"/>
    <p:sldId id="327" r:id="rId25"/>
    <p:sldId id="341" r:id="rId26"/>
    <p:sldId id="328" r:id="rId27"/>
    <p:sldId id="342" r:id="rId28"/>
    <p:sldId id="343" r:id="rId29"/>
    <p:sldId id="344" r:id="rId30"/>
    <p:sldId id="329" r:id="rId31"/>
    <p:sldId id="345" r:id="rId32"/>
    <p:sldId id="330" r:id="rId33"/>
    <p:sldId id="367" r:id="rId34"/>
    <p:sldId id="368" r:id="rId35"/>
    <p:sldId id="331" r:id="rId36"/>
    <p:sldId id="348" r:id="rId37"/>
    <p:sldId id="349" r:id="rId38"/>
    <p:sldId id="350" r:id="rId39"/>
    <p:sldId id="369" r:id="rId40"/>
    <p:sldId id="332" r:id="rId41"/>
    <p:sldId id="351" r:id="rId42"/>
    <p:sldId id="364" r:id="rId43"/>
    <p:sldId id="333" r:id="rId44"/>
    <p:sldId id="354" r:id="rId45"/>
    <p:sldId id="365" r:id="rId46"/>
    <p:sldId id="334" r:id="rId47"/>
    <p:sldId id="355" r:id="rId48"/>
    <p:sldId id="335" r:id="rId49"/>
    <p:sldId id="356" r:id="rId50"/>
    <p:sldId id="357" r:id="rId51"/>
    <p:sldId id="366" r:id="rId52"/>
    <p:sldId id="336" r:id="rId53"/>
    <p:sldId id="358" r:id="rId54"/>
    <p:sldId id="310" r:id="rId55"/>
    <p:sldId id="319" r:id="rId56"/>
    <p:sldId id="370" r:id="rId57"/>
    <p:sldId id="371" r:id="rId58"/>
    <p:sldId id="372" r:id="rId59"/>
    <p:sldId id="317" r:id="rId60"/>
    <p:sldId id="311" r:id="rId61"/>
    <p:sldId id="318" r:id="rId62"/>
    <p:sldId id="265" r:id="rId63"/>
  </p:sldIdLst>
  <p:sldSz cx="9144000" cy="5143500" type="screen16x9"/>
  <p:notesSz cx="6858000" cy="9144000"/>
  <p:embeddedFontLst>
    <p:embeddedFont>
      <p:font typeface="Bebas Neue" panose="020B0606020202050201" pitchFamily="34" charset="0"/>
      <p:regular r:id="rId65"/>
    </p:embeddedFont>
    <p:embeddedFont>
      <p:font typeface="Nunito" pitchFamily="2" charset="0"/>
      <p:regular r:id="rId66"/>
      <p:bold r:id="rId67"/>
      <p:italic r:id="rId68"/>
      <p:boldItalic r:id="rId69"/>
    </p:embeddedFont>
    <p:embeddedFont>
      <p:font typeface="Nunito Medium" panose="020B0604020202020204" charset="0"/>
      <p:regular r:id="rId70"/>
      <p:bold r:id="rId71"/>
      <p:italic r:id="rId72"/>
      <p:boldItalic r:id="rId73"/>
    </p:embeddedFont>
    <p:embeddedFont>
      <p:font typeface="Oswald" panose="00000500000000000000" pitchFamily="2" charset="0"/>
      <p:regular r:id="rId74"/>
      <p:bold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AEDFBC-9022-4697-BA73-00275C5C0190}" v="71" dt="2025-11-19T07:14:46.688"/>
  </p1510:revLst>
</p1510:revInfo>
</file>

<file path=ppt/tableStyles.xml><?xml version="1.0" encoding="utf-8"?>
<a:tblStyleLst xmlns:a="http://schemas.openxmlformats.org/drawingml/2006/main" def="{99281E4F-A5E7-4E73-9781-3F153E0AEAD3}">
  <a:tblStyle styleId="{99281E4F-A5E7-4E73-9781-3F153E0AEA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4.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0.fntdata"/><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8.fntdata"/><Relationship Id="rId80"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6.fntdata"/><Relationship Id="rId75"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theme" Target="theme/theme1.xml"/><Relationship Id="rId8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font" Target="fonts/font7.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hor Cojean" userId="544c4f7f-fbd7-46a5-884a-b75f64e5612f" providerId="ADAL" clId="{7103DD83-D217-4B94-BFFF-0AC6A88840F3}"/>
    <pc:docChg chg="undo redo custSel addSld delSld modSld">
      <pc:chgData name="Khor Cojean" userId="544c4f7f-fbd7-46a5-884a-b75f64e5612f" providerId="ADAL" clId="{7103DD83-D217-4B94-BFFF-0AC6A88840F3}" dt="2025-11-18T10:20:04.794" v="4055" actId="20577"/>
      <pc:docMkLst>
        <pc:docMk/>
      </pc:docMkLst>
      <pc:sldChg chg="addSp delSp modSp mod">
        <pc:chgData name="Khor Cojean" userId="544c4f7f-fbd7-46a5-884a-b75f64e5612f" providerId="ADAL" clId="{7103DD83-D217-4B94-BFFF-0AC6A88840F3}" dt="2025-11-17T13:46:03.977" v="4051" actId="22"/>
        <pc:sldMkLst>
          <pc:docMk/>
          <pc:sldMk cId="0" sldId="256"/>
        </pc:sldMkLst>
      </pc:sldChg>
      <pc:sldChg chg="modSp mod">
        <pc:chgData name="Khor Cojean" userId="544c4f7f-fbd7-46a5-884a-b75f64e5612f" providerId="ADAL" clId="{7103DD83-D217-4B94-BFFF-0AC6A88840F3}" dt="2025-11-17T05:03:30.069" v="2801" actId="20577"/>
        <pc:sldMkLst>
          <pc:docMk/>
          <pc:sldMk cId="3530449094" sldId="309"/>
        </pc:sldMkLst>
        <pc:spChg chg="mod">
          <ac:chgData name="Khor Cojean" userId="544c4f7f-fbd7-46a5-884a-b75f64e5612f" providerId="ADAL" clId="{7103DD83-D217-4B94-BFFF-0AC6A88840F3}" dt="2025-11-17T05:03:30.069" v="2801" actId="20577"/>
          <ac:spMkLst>
            <pc:docMk/>
            <pc:sldMk cId="3530449094" sldId="309"/>
            <ac:spMk id="441" creationId="{8B922610-0F3F-7B8A-1860-3A59417E41F2}"/>
          </ac:spMkLst>
        </pc:spChg>
      </pc:sldChg>
      <pc:sldChg chg="addSp delSp modSp mod">
        <pc:chgData name="Khor Cojean" userId="544c4f7f-fbd7-46a5-884a-b75f64e5612f" providerId="ADAL" clId="{7103DD83-D217-4B94-BFFF-0AC6A88840F3}" dt="2025-11-17T05:33:00.101" v="3292" actId="20577"/>
        <pc:sldMkLst>
          <pc:docMk/>
          <pc:sldMk cId="1683846293" sldId="321"/>
        </pc:sldMkLst>
        <pc:spChg chg="add mod">
          <ac:chgData name="Khor Cojean" userId="544c4f7f-fbd7-46a5-884a-b75f64e5612f" providerId="ADAL" clId="{7103DD83-D217-4B94-BFFF-0AC6A88840F3}" dt="2025-11-17T04:54:21.336" v="2206" actId="12"/>
          <ac:spMkLst>
            <pc:docMk/>
            <pc:sldMk cId="1683846293" sldId="321"/>
            <ac:spMk id="11" creationId="{7A70757A-7E1C-DC8E-10AC-B925CFAD4815}"/>
          </ac:spMkLst>
        </pc:spChg>
        <pc:spChg chg="mod">
          <ac:chgData name="Khor Cojean" userId="544c4f7f-fbd7-46a5-884a-b75f64e5612f" providerId="ADAL" clId="{7103DD83-D217-4B94-BFFF-0AC6A88840F3}" dt="2025-11-17T05:33:00.101" v="3292" actId="20577"/>
          <ac:spMkLst>
            <pc:docMk/>
            <pc:sldMk cId="1683846293" sldId="321"/>
            <ac:spMk id="404" creationId="{085050A5-4AC1-15A9-02B6-B64B9B93AC5E}"/>
          </ac:spMkLst>
        </pc:spChg>
        <pc:picChg chg="add mod">
          <ac:chgData name="Khor Cojean" userId="544c4f7f-fbd7-46a5-884a-b75f64e5612f" providerId="ADAL" clId="{7103DD83-D217-4B94-BFFF-0AC6A88840F3}" dt="2025-11-17T04:53:58.193" v="2180" actId="1035"/>
          <ac:picMkLst>
            <pc:docMk/>
            <pc:sldMk cId="1683846293" sldId="321"/>
            <ac:picMk id="8" creationId="{254ADF24-C791-BA82-5D05-3A163F51DF08}"/>
          </ac:picMkLst>
        </pc:picChg>
        <pc:picChg chg="add mod modCrop">
          <ac:chgData name="Khor Cojean" userId="544c4f7f-fbd7-46a5-884a-b75f64e5612f" providerId="ADAL" clId="{7103DD83-D217-4B94-BFFF-0AC6A88840F3}" dt="2025-11-17T04:53:58.193" v="2180" actId="1035"/>
          <ac:picMkLst>
            <pc:docMk/>
            <pc:sldMk cId="1683846293" sldId="321"/>
            <ac:picMk id="9" creationId="{DA94A852-0C3E-1599-07DA-59E691638135}"/>
          </ac:picMkLst>
        </pc:picChg>
        <pc:picChg chg="add mod modCrop">
          <ac:chgData name="Khor Cojean" userId="544c4f7f-fbd7-46a5-884a-b75f64e5612f" providerId="ADAL" clId="{7103DD83-D217-4B94-BFFF-0AC6A88840F3}" dt="2025-11-17T04:53:58.193" v="2180" actId="1035"/>
          <ac:picMkLst>
            <pc:docMk/>
            <pc:sldMk cId="1683846293" sldId="321"/>
            <ac:picMk id="10" creationId="{9471ABB3-EE03-A782-E843-D4ECF4D74E70}"/>
          </ac:picMkLst>
        </pc:picChg>
      </pc:sldChg>
      <pc:sldChg chg="modSp mod">
        <pc:chgData name="Khor Cojean" userId="544c4f7f-fbd7-46a5-884a-b75f64e5612f" providerId="ADAL" clId="{7103DD83-D217-4B94-BFFF-0AC6A88840F3}" dt="2025-11-17T05:02:51.551" v="2769" actId="207"/>
        <pc:sldMkLst>
          <pc:docMk/>
          <pc:sldMk cId="298064602" sldId="322"/>
        </pc:sldMkLst>
        <pc:spChg chg="mod">
          <ac:chgData name="Khor Cojean" userId="544c4f7f-fbd7-46a5-884a-b75f64e5612f" providerId="ADAL" clId="{7103DD83-D217-4B94-BFFF-0AC6A88840F3}" dt="2025-11-17T05:02:51.551" v="2769" actId="207"/>
          <ac:spMkLst>
            <pc:docMk/>
            <pc:sldMk cId="298064602" sldId="322"/>
            <ac:spMk id="441" creationId="{96406DC6-9B96-FF0C-2D73-08B54CA63864}"/>
          </ac:spMkLst>
        </pc:spChg>
      </pc:sldChg>
      <pc:sldChg chg="modSp mod">
        <pc:chgData name="Khor Cojean" userId="544c4f7f-fbd7-46a5-884a-b75f64e5612f" providerId="ADAL" clId="{7103DD83-D217-4B94-BFFF-0AC6A88840F3}" dt="2025-11-17T05:33:03.076" v="3295" actId="20577"/>
        <pc:sldMkLst>
          <pc:docMk/>
          <pc:sldMk cId="1905856426" sldId="323"/>
        </pc:sldMkLst>
        <pc:spChg chg="mod">
          <ac:chgData name="Khor Cojean" userId="544c4f7f-fbd7-46a5-884a-b75f64e5612f" providerId="ADAL" clId="{7103DD83-D217-4B94-BFFF-0AC6A88840F3}" dt="2025-11-17T05:33:03.076" v="3295" actId="20577"/>
          <ac:spMkLst>
            <pc:docMk/>
            <pc:sldMk cId="1905856426" sldId="323"/>
            <ac:spMk id="404" creationId="{235BDCF1-510D-E711-D291-54FBEE1BBFD5}"/>
          </ac:spMkLst>
        </pc:spChg>
      </pc:sldChg>
      <pc:sldChg chg="modSp mod">
        <pc:chgData name="Khor Cojean" userId="544c4f7f-fbd7-46a5-884a-b75f64e5612f" providerId="ADAL" clId="{7103DD83-D217-4B94-BFFF-0AC6A88840F3}" dt="2025-11-17T05:33:05.623" v="3298" actId="20577"/>
        <pc:sldMkLst>
          <pc:docMk/>
          <pc:sldMk cId="514145646" sldId="324"/>
        </pc:sldMkLst>
        <pc:spChg chg="mod">
          <ac:chgData name="Khor Cojean" userId="544c4f7f-fbd7-46a5-884a-b75f64e5612f" providerId="ADAL" clId="{7103DD83-D217-4B94-BFFF-0AC6A88840F3}" dt="2025-11-17T05:33:05.623" v="3298" actId="20577"/>
          <ac:spMkLst>
            <pc:docMk/>
            <pc:sldMk cId="514145646" sldId="324"/>
            <ac:spMk id="404" creationId="{6FCDEB0F-0550-3E20-6EA1-EF96ECF80A17}"/>
          </ac:spMkLst>
        </pc:spChg>
      </pc:sldChg>
      <pc:sldChg chg="modSp mod">
        <pc:chgData name="Khor Cojean" userId="544c4f7f-fbd7-46a5-884a-b75f64e5612f" providerId="ADAL" clId="{7103DD83-D217-4B94-BFFF-0AC6A88840F3}" dt="2025-11-17T05:03:57.677" v="2805" actId="12788"/>
        <pc:sldMkLst>
          <pc:docMk/>
          <pc:sldMk cId="2790660126" sldId="325"/>
        </pc:sldMkLst>
        <pc:spChg chg="mod">
          <ac:chgData name="Khor Cojean" userId="544c4f7f-fbd7-46a5-884a-b75f64e5612f" providerId="ADAL" clId="{7103DD83-D217-4B94-BFFF-0AC6A88840F3}" dt="2025-11-17T05:03:57.677" v="2805" actId="12788"/>
          <ac:spMkLst>
            <pc:docMk/>
            <pc:sldMk cId="2790660126" sldId="325"/>
            <ac:spMk id="441" creationId="{52D5917D-2805-58F7-B76F-3F6077F34DB0}"/>
          </ac:spMkLst>
        </pc:spChg>
      </pc:sldChg>
      <pc:sldChg chg="modSp mod">
        <pc:chgData name="Khor Cojean" userId="544c4f7f-fbd7-46a5-884a-b75f64e5612f" providerId="ADAL" clId="{7103DD83-D217-4B94-BFFF-0AC6A88840F3}" dt="2025-11-17T05:04:12.621" v="2810" actId="12788"/>
        <pc:sldMkLst>
          <pc:docMk/>
          <pc:sldMk cId="4220754949" sldId="326"/>
        </pc:sldMkLst>
        <pc:spChg chg="mod">
          <ac:chgData name="Khor Cojean" userId="544c4f7f-fbd7-46a5-884a-b75f64e5612f" providerId="ADAL" clId="{7103DD83-D217-4B94-BFFF-0AC6A88840F3}" dt="2025-11-17T05:04:12.621" v="2810" actId="12788"/>
          <ac:spMkLst>
            <pc:docMk/>
            <pc:sldMk cId="4220754949" sldId="326"/>
            <ac:spMk id="441" creationId="{8AF39B58-3759-6644-70F0-B03AA1B19E9F}"/>
          </ac:spMkLst>
        </pc:spChg>
      </pc:sldChg>
      <pc:sldChg chg="modSp mod">
        <pc:chgData name="Khor Cojean" userId="544c4f7f-fbd7-46a5-884a-b75f64e5612f" providerId="ADAL" clId="{7103DD83-D217-4B94-BFFF-0AC6A88840F3}" dt="2025-11-17T05:04:24.578" v="2811" actId="12788"/>
        <pc:sldMkLst>
          <pc:docMk/>
          <pc:sldMk cId="826710799" sldId="327"/>
        </pc:sldMkLst>
        <pc:spChg chg="mod">
          <ac:chgData name="Khor Cojean" userId="544c4f7f-fbd7-46a5-884a-b75f64e5612f" providerId="ADAL" clId="{7103DD83-D217-4B94-BFFF-0AC6A88840F3}" dt="2025-11-17T05:04:24.578" v="2811" actId="12788"/>
          <ac:spMkLst>
            <pc:docMk/>
            <pc:sldMk cId="826710799" sldId="327"/>
            <ac:spMk id="441" creationId="{84BA39BB-AEB1-DA34-20EC-EF55F48BFB1F}"/>
          </ac:spMkLst>
        </pc:spChg>
      </pc:sldChg>
      <pc:sldChg chg="modSp mod">
        <pc:chgData name="Khor Cojean" userId="544c4f7f-fbd7-46a5-884a-b75f64e5612f" providerId="ADAL" clId="{7103DD83-D217-4B94-BFFF-0AC6A88840F3}" dt="2025-11-17T05:04:41.065" v="2813" actId="12788"/>
        <pc:sldMkLst>
          <pc:docMk/>
          <pc:sldMk cId="3806560041" sldId="328"/>
        </pc:sldMkLst>
        <pc:spChg chg="mod">
          <ac:chgData name="Khor Cojean" userId="544c4f7f-fbd7-46a5-884a-b75f64e5612f" providerId="ADAL" clId="{7103DD83-D217-4B94-BFFF-0AC6A88840F3}" dt="2025-11-17T05:04:41.065" v="2813" actId="12788"/>
          <ac:spMkLst>
            <pc:docMk/>
            <pc:sldMk cId="3806560041" sldId="328"/>
            <ac:spMk id="441" creationId="{2A367C46-919D-9FBF-A5F3-AE69288E5665}"/>
          </ac:spMkLst>
        </pc:spChg>
      </pc:sldChg>
      <pc:sldChg chg="modSp mod">
        <pc:chgData name="Khor Cojean" userId="544c4f7f-fbd7-46a5-884a-b75f64e5612f" providerId="ADAL" clId="{7103DD83-D217-4B94-BFFF-0AC6A88840F3}" dt="2025-11-17T05:04:56.631" v="2816" actId="12788"/>
        <pc:sldMkLst>
          <pc:docMk/>
          <pc:sldMk cId="2802182357" sldId="329"/>
        </pc:sldMkLst>
        <pc:spChg chg="mod">
          <ac:chgData name="Khor Cojean" userId="544c4f7f-fbd7-46a5-884a-b75f64e5612f" providerId="ADAL" clId="{7103DD83-D217-4B94-BFFF-0AC6A88840F3}" dt="2025-11-17T05:04:56.631" v="2816" actId="12788"/>
          <ac:spMkLst>
            <pc:docMk/>
            <pc:sldMk cId="2802182357" sldId="329"/>
            <ac:spMk id="441" creationId="{B6E73CD7-CE1D-2774-241D-04A5AEEED74A}"/>
          </ac:spMkLst>
        </pc:spChg>
      </pc:sldChg>
      <pc:sldChg chg="modSp mod">
        <pc:chgData name="Khor Cojean" userId="544c4f7f-fbd7-46a5-884a-b75f64e5612f" providerId="ADAL" clId="{7103DD83-D217-4B94-BFFF-0AC6A88840F3}" dt="2025-11-17T05:05:09.185" v="2817" actId="12788"/>
        <pc:sldMkLst>
          <pc:docMk/>
          <pc:sldMk cId="3849496366" sldId="330"/>
        </pc:sldMkLst>
        <pc:spChg chg="mod">
          <ac:chgData name="Khor Cojean" userId="544c4f7f-fbd7-46a5-884a-b75f64e5612f" providerId="ADAL" clId="{7103DD83-D217-4B94-BFFF-0AC6A88840F3}" dt="2025-11-17T05:05:09.185" v="2817" actId="12788"/>
          <ac:spMkLst>
            <pc:docMk/>
            <pc:sldMk cId="3849496366" sldId="330"/>
            <ac:spMk id="441" creationId="{0BEE672F-7555-48CF-3C3F-FE1932212DB0}"/>
          </ac:spMkLst>
        </pc:spChg>
      </pc:sldChg>
      <pc:sldChg chg="modSp mod">
        <pc:chgData name="Khor Cojean" userId="544c4f7f-fbd7-46a5-884a-b75f64e5612f" providerId="ADAL" clId="{7103DD83-D217-4B94-BFFF-0AC6A88840F3}" dt="2025-11-17T05:05:26.392" v="2818" actId="12788"/>
        <pc:sldMkLst>
          <pc:docMk/>
          <pc:sldMk cId="1176821667" sldId="331"/>
        </pc:sldMkLst>
        <pc:spChg chg="mod">
          <ac:chgData name="Khor Cojean" userId="544c4f7f-fbd7-46a5-884a-b75f64e5612f" providerId="ADAL" clId="{7103DD83-D217-4B94-BFFF-0AC6A88840F3}" dt="2025-11-17T05:05:26.392" v="2818" actId="12788"/>
          <ac:spMkLst>
            <pc:docMk/>
            <pc:sldMk cId="1176821667" sldId="331"/>
            <ac:spMk id="441" creationId="{0D254A0A-1048-0F23-94FB-43D0CDDA2220}"/>
          </ac:spMkLst>
        </pc:spChg>
      </pc:sldChg>
      <pc:sldChg chg="modSp mod">
        <pc:chgData name="Khor Cojean" userId="544c4f7f-fbd7-46a5-884a-b75f64e5612f" providerId="ADAL" clId="{7103DD83-D217-4B94-BFFF-0AC6A88840F3}" dt="2025-11-17T05:05:51.419" v="2825" actId="12788"/>
        <pc:sldMkLst>
          <pc:docMk/>
          <pc:sldMk cId="2328225139" sldId="332"/>
        </pc:sldMkLst>
        <pc:spChg chg="mod">
          <ac:chgData name="Khor Cojean" userId="544c4f7f-fbd7-46a5-884a-b75f64e5612f" providerId="ADAL" clId="{7103DD83-D217-4B94-BFFF-0AC6A88840F3}" dt="2025-11-17T05:05:51.419" v="2825" actId="12788"/>
          <ac:spMkLst>
            <pc:docMk/>
            <pc:sldMk cId="2328225139" sldId="332"/>
            <ac:spMk id="441" creationId="{FD00ACEA-2632-F5E3-0313-C3F24DAC3673}"/>
          </ac:spMkLst>
        </pc:spChg>
      </pc:sldChg>
      <pc:sldChg chg="modSp mod">
        <pc:chgData name="Khor Cojean" userId="544c4f7f-fbd7-46a5-884a-b75f64e5612f" providerId="ADAL" clId="{7103DD83-D217-4B94-BFFF-0AC6A88840F3}" dt="2025-11-17T05:05:57.733" v="2826" actId="12788"/>
        <pc:sldMkLst>
          <pc:docMk/>
          <pc:sldMk cId="2898240235" sldId="333"/>
        </pc:sldMkLst>
        <pc:spChg chg="mod">
          <ac:chgData name="Khor Cojean" userId="544c4f7f-fbd7-46a5-884a-b75f64e5612f" providerId="ADAL" clId="{7103DD83-D217-4B94-BFFF-0AC6A88840F3}" dt="2025-11-17T05:05:57.733" v="2826" actId="12788"/>
          <ac:spMkLst>
            <pc:docMk/>
            <pc:sldMk cId="2898240235" sldId="333"/>
            <ac:spMk id="441" creationId="{3E5ED013-0879-AD46-7F55-8D7539E14DA7}"/>
          </ac:spMkLst>
        </pc:spChg>
      </pc:sldChg>
      <pc:sldChg chg="modSp mod">
        <pc:chgData name="Khor Cojean" userId="544c4f7f-fbd7-46a5-884a-b75f64e5612f" providerId="ADAL" clId="{7103DD83-D217-4B94-BFFF-0AC6A88840F3}" dt="2025-11-17T05:06:09.790" v="2828" actId="12788"/>
        <pc:sldMkLst>
          <pc:docMk/>
          <pc:sldMk cId="3164801731" sldId="334"/>
        </pc:sldMkLst>
        <pc:spChg chg="mod">
          <ac:chgData name="Khor Cojean" userId="544c4f7f-fbd7-46a5-884a-b75f64e5612f" providerId="ADAL" clId="{7103DD83-D217-4B94-BFFF-0AC6A88840F3}" dt="2025-11-17T05:06:09.790" v="2828" actId="12788"/>
          <ac:spMkLst>
            <pc:docMk/>
            <pc:sldMk cId="3164801731" sldId="334"/>
            <ac:spMk id="441" creationId="{7C211EED-C0C4-FACD-BE44-34AC04281AEA}"/>
          </ac:spMkLst>
        </pc:spChg>
      </pc:sldChg>
      <pc:sldChg chg="modSp mod">
        <pc:chgData name="Khor Cojean" userId="544c4f7f-fbd7-46a5-884a-b75f64e5612f" providerId="ADAL" clId="{7103DD83-D217-4B94-BFFF-0AC6A88840F3}" dt="2025-11-18T09:59:49.877" v="4053" actId="20577"/>
        <pc:sldMkLst>
          <pc:docMk/>
          <pc:sldMk cId="3816030442" sldId="335"/>
        </pc:sldMkLst>
        <pc:spChg chg="mod">
          <ac:chgData name="Khor Cojean" userId="544c4f7f-fbd7-46a5-884a-b75f64e5612f" providerId="ADAL" clId="{7103DD83-D217-4B94-BFFF-0AC6A88840F3}" dt="2025-11-18T09:59:49.877" v="4053" actId="20577"/>
          <ac:spMkLst>
            <pc:docMk/>
            <pc:sldMk cId="3816030442" sldId="335"/>
            <ac:spMk id="441" creationId="{D0088D3D-C8EA-479D-17B6-7F48A82A1FA7}"/>
          </ac:spMkLst>
        </pc:spChg>
      </pc:sldChg>
      <pc:sldChg chg="addSp modSp">
        <pc:chgData name="Khor Cojean" userId="544c4f7f-fbd7-46a5-884a-b75f64e5612f" providerId="ADAL" clId="{7103DD83-D217-4B94-BFFF-0AC6A88840F3}" dt="2025-11-17T06:39:36.401" v="3967"/>
        <pc:sldMkLst>
          <pc:docMk/>
          <pc:sldMk cId="3526036630" sldId="336"/>
        </pc:sldMkLst>
      </pc:sldChg>
      <pc:sldChg chg="modSp mod">
        <pc:chgData name="Khor Cojean" userId="544c4f7f-fbd7-46a5-884a-b75f64e5612f" providerId="ADAL" clId="{7103DD83-D217-4B94-BFFF-0AC6A88840F3}" dt="2025-11-17T05:33:09.894" v="3301" actId="20577"/>
        <pc:sldMkLst>
          <pc:docMk/>
          <pc:sldMk cId="1225896292" sldId="337"/>
        </pc:sldMkLst>
        <pc:spChg chg="mod">
          <ac:chgData name="Khor Cojean" userId="544c4f7f-fbd7-46a5-884a-b75f64e5612f" providerId="ADAL" clId="{7103DD83-D217-4B94-BFFF-0AC6A88840F3}" dt="2025-11-17T05:33:09.894" v="3301" actId="20577"/>
          <ac:spMkLst>
            <pc:docMk/>
            <pc:sldMk cId="1225896292" sldId="337"/>
            <ac:spMk id="404" creationId="{6266F38B-E0EA-9484-D585-29F3F52E5EF1}"/>
          </ac:spMkLst>
        </pc:spChg>
      </pc:sldChg>
      <pc:sldChg chg="modSp mod">
        <pc:chgData name="Khor Cojean" userId="544c4f7f-fbd7-46a5-884a-b75f64e5612f" providerId="ADAL" clId="{7103DD83-D217-4B94-BFFF-0AC6A88840F3}" dt="2025-11-17T05:33:12.413" v="3304" actId="20577"/>
        <pc:sldMkLst>
          <pc:docMk/>
          <pc:sldMk cId="1140142164" sldId="338"/>
        </pc:sldMkLst>
        <pc:spChg chg="mod">
          <ac:chgData name="Khor Cojean" userId="544c4f7f-fbd7-46a5-884a-b75f64e5612f" providerId="ADAL" clId="{7103DD83-D217-4B94-BFFF-0AC6A88840F3}" dt="2025-11-17T05:33:12.413" v="3304" actId="20577"/>
          <ac:spMkLst>
            <pc:docMk/>
            <pc:sldMk cId="1140142164" sldId="338"/>
            <ac:spMk id="404" creationId="{670EC72D-BDCA-557D-8886-D3869E2BD7CD}"/>
          </ac:spMkLst>
        </pc:spChg>
      </pc:sldChg>
      <pc:sldChg chg="modSp mod">
        <pc:chgData name="Khor Cojean" userId="544c4f7f-fbd7-46a5-884a-b75f64e5612f" providerId="ADAL" clId="{7103DD83-D217-4B94-BFFF-0AC6A88840F3}" dt="2025-11-17T05:33:15.398" v="3307" actId="20577"/>
        <pc:sldMkLst>
          <pc:docMk/>
          <pc:sldMk cId="3632397359" sldId="339"/>
        </pc:sldMkLst>
        <pc:spChg chg="mod">
          <ac:chgData name="Khor Cojean" userId="544c4f7f-fbd7-46a5-884a-b75f64e5612f" providerId="ADAL" clId="{7103DD83-D217-4B94-BFFF-0AC6A88840F3}" dt="2025-11-17T05:33:15.398" v="3307" actId="20577"/>
          <ac:spMkLst>
            <pc:docMk/>
            <pc:sldMk cId="3632397359" sldId="339"/>
            <ac:spMk id="404" creationId="{3A1605E8-7760-332E-044E-138E41F42EF4}"/>
          </ac:spMkLst>
        </pc:spChg>
      </pc:sldChg>
      <pc:sldChg chg="modSp mod">
        <pc:chgData name="Khor Cojean" userId="544c4f7f-fbd7-46a5-884a-b75f64e5612f" providerId="ADAL" clId="{7103DD83-D217-4B94-BFFF-0AC6A88840F3}" dt="2025-11-17T05:33:17.724" v="3310" actId="20577"/>
        <pc:sldMkLst>
          <pc:docMk/>
          <pc:sldMk cId="317412876" sldId="340"/>
        </pc:sldMkLst>
        <pc:spChg chg="mod">
          <ac:chgData name="Khor Cojean" userId="544c4f7f-fbd7-46a5-884a-b75f64e5612f" providerId="ADAL" clId="{7103DD83-D217-4B94-BFFF-0AC6A88840F3}" dt="2025-11-17T05:33:17.724" v="3310" actId="20577"/>
          <ac:spMkLst>
            <pc:docMk/>
            <pc:sldMk cId="317412876" sldId="340"/>
            <ac:spMk id="404" creationId="{1ABC8842-F27A-4421-8B29-9A5FCDA3F8EF}"/>
          </ac:spMkLst>
        </pc:spChg>
      </pc:sldChg>
      <pc:sldChg chg="modSp mod">
        <pc:chgData name="Khor Cojean" userId="544c4f7f-fbd7-46a5-884a-b75f64e5612f" providerId="ADAL" clId="{7103DD83-D217-4B94-BFFF-0AC6A88840F3}" dt="2025-11-17T05:32:08.551" v="3283" actId="20577"/>
        <pc:sldMkLst>
          <pc:docMk/>
          <pc:sldMk cId="3735872114" sldId="341"/>
        </pc:sldMkLst>
        <pc:spChg chg="mod">
          <ac:chgData name="Khor Cojean" userId="544c4f7f-fbd7-46a5-884a-b75f64e5612f" providerId="ADAL" clId="{7103DD83-D217-4B94-BFFF-0AC6A88840F3}" dt="2025-11-17T04:56:55.226" v="2386" actId="20577"/>
          <ac:spMkLst>
            <pc:docMk/>
            <pc:sldMk cId="3735872114" sldId="341"/>
            <ac:spMk id="404" creationId="{D594C173-14C3-F302-3DBD-B464A1730FAF}"/>
          </ac:spMkLst>
        </pc:spChg>
      </pc:sldChg>
      <pc:sldChg chg="addSp delSp modSp mod">
        <pc:chgData name="Khor Cojean" userId="544c4f7f-fbd7-46a5-884a-b75f64e5612f" providerId="ADAL" clId="{7103DD83-D217-4B94-BFFF-0AC6A88840F3}" dt="2025-11-17T06:34:27.857" v="3881" actId="14100"/>
        <pc:sldMkLst>
          <pc:docMk/>
          <pc:sldMk cId="2002126980" sldId="342"/>
        </pc:sldMkLst>
        <pc:spChg chg="add mod">
          <ac:chgData name="Khor Cojean" userId="544c4f7f-fbd7-46a5-884a-b75f64e5612f" providerId="ADAL" clId="{7103DD83-D217-4B94-BFFF-0AC6A88840F3}" dt="2025-11-17T06:34:27.857" v="3881" actId="14100"/>
          <ac:spMkLst>
            <pc:docMk/>
            <pc:sldMk cId="2002126980" sldId="342"/>
            <ac:spMk id="8" creationId="{D2A19CAC-C1CE-7996-13ED-0F5D92F7DE55}"/>
          </ac:spMkLst>
        </pc:spChg>
        <pc:spChg chg="mod">
          <ac:chgData name="Khor Cojean" userId="544c4f7f-fbd7-46a5-884a-b75f64e5612f" providerId="ADAL" clId="{7103DD83-D217-4B94-BFFF-0AC6A88840F3}" dt="2025-11-17T05:33:23.518" v="3313" actId="20577"/>
          <ac:spMkLst>
            <pc:docMk/>
            <pc:sldMk cId="2002126980" sldId="342"/>
            <ac:spMk id="404" creationId="{EB8F7B86-462E-AD5A-C22A-B665BF12328E}"/>
          </ac:spMkLst>
        </pc:spChg>
        <pc:picChg chg="add mod modCrop">
          <ac:chgData name="Khor Cojean" userId="544c4f7f-fbd7-46a5-884a-b75f64e5612f" providerId="ADAL" clId="{7103DD83-D217-4B94-BFFF-0AC6A88840F3}" dt="2025-11-17T06:12:36.048" v="3413" actId="1035"/>
          <ac:picMkLst>
            <pc:docMk/>
            <pc:sldMk cId="2002126980" sldId="342"/>
            <ac:picMk id="9" creationId="{385F2D8F-8CCD-559E-EB73-BBC1356F4497}"/>
          </ac:picMkLst>
        </pc:picChg>
        <pc:picChg chg="add mod modCrop">
          <ac:chgData name="Khor Cojean" userId="544c4f7f-fbd7-46a5-884a-b75f64e5612f" providerId="ADAL" clId="{7103DD83-D217-4B94-BFFF-0AC6A88840F3}" dt="2025-11-17T06:09:17.078" v="3380" actId="1036"/>
          <ac:picMkLst>
            <pc:docMk/>
            <pc:sldMk cId="2002126980" sldId="342"/>
            <ac:picMk id="10" creationId="{C9420EA5-453E-CDC3-2D69-59EB8B5383BE}"/>
          </ac:picMkLst>
        </pc:picChg>
        <pc:picChg chg="add mod modCrop">
          <ac:chgData name="Khor Cojean" userId="544c4f7f-fbd7-46a5-884a-b75f64e5612f" providerId="ADAL" clId="{7103DD83-D217-4B94-BFFF-0AC6A88840F3}" dt="2025-11-17T06:12:37.571" v="3418" actId="1036"/>
          <ac:picMkLst>
            <pc:docMk/>
            <pc:sldMk cId="2002126980" sldId="342"/>
            <ac:picMk id="11" creationId="{2DCE8526-C6A5-C9E5-E8E1-E7EC5F68E965}"/>
          </ac:picMkLst>
        </pc:picChg>
      </pc:sldChg>
      <pc:sldChg chg="addSp delSp modSp mod">
        <pc:chgData name="Khor Cojean" userId="544c4f7f-fbd7-46a5-884a-b75f64e5612f" providerId="ADAL" clId="{7103DD83-D217-4B94-BFFF-0AC6A88840F3}" dt="2025-11-17T06:37:20.342" v="3961" actId="1036"/>
        <pc:sldMkLst>
          <pc:docMk/>
          <pc:sldMk cId="2576346432" sldId="343"/>
        </pc:sldMkLst>
        <pc:spChg chg="add mod">
          <ac:chgData name="Khor Cojean" userId="544c4f7f-fbd7-46a5-884a-b75f64e5612f" providerId="ADAL" clId="{7103DD83-D217-4B94-BFFF-0AC6A88840F3}" dt="2025-11-17T06:34:23.981" v="3880" actId="14100"/>
          <ac:spMkLst>
            <pc:docMk/>
            <pc:sldMk cId="2576346432" sldId="343"/>
            <ac:spMk id="10" creationId="{B89CD4C3-3599-EF9A-CEAF-79C600293279}"/>
          </ac:spMkLst>
        </pc:spChg>
        <pc:spChg chg="add mod">
          <ac:chgData name="Khor Cojean" userId="544c4f7f-fbd7-46a5-884a-b75f64e5612f" providerId="ADAL" clId="{7103DD83-D217-4B94-BFFF-0AC6A88840F3}" dt="2025-11-17T06:30:57.552" v="3850" actId="1036"/>
          <ac:spMkLst>
            <pc:docMk/>
            <pc:sldMk cId="2576346432" sldId="343"/>
            <ac:spMk id="19" creationId="{E4818635-B3D6-A897-5416-FFA661F80332}"/>
          </ac:spMkLst>
        </pc:spChg>
        <pc:spChg chg="add mod">
          <ac:chgData name="Khor Cojean" userId="544c4f7f-fbd7-46a5-884a-b75f64e5612f" providerId="ADAL" clId="{7103DD83-D217-4B94-BFFF-0AC6A88840F3}" dt="2025-11-17T06:19:09.765" v="3534" actId="1036"/>
          <ac:spMkLst>
            <pc:docMk/>
            <pc:sldMk cId="2576346432" sldId="343"/>
            <ac:spMk id="24" creationId="{288B0E13-C0D9-7657-7C4C-0BA86EA1ECE2}"/>
          </ac:spMkLst>
        </pc:spChg>
        <pc:spChg chg="add mod">
          <ac:chgData name="Khor Cojean" userId="544c4f7f-fbd7-46a5-884a-b75f64e5612f" providerId="ADAL" clId="{7103DD83-D217-4B94-BFFF-0AC6A88840F3}" dt="2025-11-17T06:36:53.425" v="3955" actId="1076"/>
          <ac:spMkLst>
            <pc:docMk/>
            <pc:sldMk cId="2576346432" sldId="343"/>
            <ac:spMk id="31" creationId="{63103244-EED5-7A47-7472-E3A055B41A17}"/>
          </ac:spMkLst>
        </pc:spChg>
        <pc:spChg chg="add mod">
          <ac:chgData name="Khor Cojean" userId="544c4f7f-fbd7-46a5-884a-b75f64e5612f" providerId="ADAL" clId="{7103DD83-D217-4B94-BFFF-0AC6A88840F3}" dt="2025-11-17T06:37:20.342" v="3961" actId="1036"/>
          <ac:spMkLst>
            <pc:docMk/>
            <pc:sldMk cId="2576346432" sldId="343"/>
            <ac:spMk id="32" creationId="{130E7CF2-C8A9-CF24-1F97-E8E644440110}"/>
          </ac:spMkLst>
        </pc:spChg>
        <pc:spChg chg="mod">
          <ac:chgData name="Khor Cojean" userId="544c4f7f-fbd7-46a5-884a-b75f64e5612f" providerId="ADAL" clId="{7103DD83-D217-4B94-BFFF-0AC6A88840F3}" dt="2025-11-17T05:33:26.117" v="3316" actId="20577"/>
          <ac:spMkLst>
            <pc:docMk/>
            <pc:sldMk cId="2576346432" sldId="343"/>
            <ac:spMk id="404" creationId="{C01B4A84-31E3-A8E4-0DE3-A3831EFE7E39}"/>
          </ac:spMkLst>
        </pc:spChg>
        <pc:picChg chg="add mod modCrop">
          <ac:chgData name="Khor Cojean" userId="544c4f7f-fbd7-46a5-884a-b75f64e5612f" providerId="ADAL" clId="{7103DD83-D217-4B94-BFFF-0AC6A88840F3}" dt="2025-11-17T06:34:15.561" v="3878" actId="732"/>
          <ac:picMkLst>
            <pc:docMk/>
            <pc:sldMk cId="2576346432" sldId="343"/>
            <ac:picMk id="8" creationId="{C319443A-F8AB-9717-76E7-B4C9E0501022}"/>
          </ac:picMkLst>
        </pc:picChg>
        <pc:picChg chg="add mod modCrop">
          <ac:chgData name="Khor Cojean" userId="544c4f7f-fbd7-46a5-884a-b75f64e5612f" providerId="ADAL" clId="{7103DD83-D217-4B94-BFFF-0AC6A88840F3}" dt="2025-11-17T06:34:18.671" v="3879" actId="732"/>
          <ac:picMkLst>
            <pc:docMk/>
            <pc:sldMk cId="2576346432" sldId="343"/>
            <ac:picMk id="9" creationId="{CE5A5FFC-C807-AB57-5E4F-D3AD97865666}"/>
          </ac:picMkLst>
        </pc:picChg>
        <pc:picChg chg="add mod modCrop">
          <ac:chgData name="Khor Cojean" userId="544c4f7f-fbd7-46a5-884a-b75f64e5612f" providerId="ADAL" clId="{7103DD83-D217-4B94-BFFF-0AC6A88840F3}" dt="2025-11-17T06:33:40.505" v="3871" actId="14100"/>
          <ac:picMkLst>
            <pc:docMk/>
            <pc:sldMk cId="2576346432" sldId="343"/>
            <ac:picMk id="28" creationId="{50B28004-716D-7DD3-D587-B3FB892B79A4}"/>
          </ac:picMkLst>
        </pc:picChg>
        <pc:picChg chg="add mod modCrop">
          <ac:chgData name="Khor Cojean" userId="544c4f7f-fbd7-46a5-884a-b75f64e5612f" providerId="ADAL" clId="{7103DD83-D217-4B94-BFFF-0AC6A88840F3}" dt="2025-11-17T06:33:05.398" v="3866" actId="1076"/>
          <ac:picMkLst>
            <pc:docMk/>
            <pc:sldMk cId="2576346432" sldId="343"/>
            <ac:picMk id="29" creationId="{8105E0DD-F705-374F-FE99-595C97CA0E95}"/>
          </ac:picMkLst>
        </pc:picChg>
      </pc:sldChg>
      <pc:sldChg chg="addSp delSp modSp mod">
        <pc:chgData name="Khor Cojean" userId="544c4f7f-fbd7-46a5-884a-b75f64e5612f" providerId="ADAL" clId="{7103DD83-D217-4B94-BFFF-0AC6A88840F3}" dt="2025-11-17T06:34:37.798" v="3882" actId="14100"/>
        <pc:sldMkLst>
          <pc:docMk/>
          <pc:sldMk cId="1584813020" sldId="344"/>
        </pc:sldMkLst>
        <pc:spChg chg="add del mod">
          <ac:chgData name="Khor Cojean" userId="544c4f7f-fbd7-46a5-884a-b75f64e5612f" providerId="ADAL" clId="{7103DD83-D217-4B94-BFFF-0AC6A88840F3}" dt="2025-11-17T06:26:27.035" v="3659" actId="1035"/>
          <ac:spMkLst>
            <pc:docMk/>
            <pc:sldMk cId="1584813020" sldId="344"/>
            <ac:spMk id="13" creationId="{0331ADD0-1A70-F74E-1B4E-3E5AB808A196}"/>
          </ac:spMkLst>
        </pc:spChg>
        <pc:spChg chg="add mod">
          <ac:chgData name="Khor Cojean" userId="544c4f7f-fbd7-46a5-884a-b75f64e5612f" providerId="ADAL" clId="{7103DD83-D217-4B94-BFFF-0AC6A88840F3}" dt="2025-11-17T06:26:27.035" v="3659" actId="1035"/>
          <ac:spMkLst>
            <pc:docMk/>
            <pc:sldMk cId="1584813020" sldId="344"/>
            <ac:spMk id="14" creationId="{FC554CB1-86CF-CA78-3C16-14DF34F8DB9E}"/>
          </ac:spMkLst>
        </pc:spChg>
        <pc:spChg chg="add mod">
          <ac:chgData name="Khor Cojean" userId="544c4f7f-fbd7-46a5-884a-b75f64e5612f" providerId="ADAL" clId="{7103DD83-D217-4B94-BFFF-0AC6A88840F3}" dt="2025-11-17T06:34:37.798" v="3882" actId="14100"/>
          <ac:spMkLst>
            <pc:docMk/>
            <pc:sldMk cId="1584813020" sldId="344"/>
            <ac:spMk id="15" creationId="{501A549F-B620-954B-2752-3581AB65A0AC}"/>
          </ac:spMkLst>
        </pc:spChg>
        <pc:spChg chg="mod">
          <ac:chgData name="Khor Cojean" userId="544c4f7f-fbd7-46a5-884a-b75f64e5612f" providerId="ADAL" clId="{7103DD83-D217-4B94-BFFF-0AC6A88840F3}" dt="2025-11-17T05:33:29.696" v="3319" actId="20577"/>
          <ac:spMkLst>
            <pc:docMk/>
            <pc:sldMk cId="1584813020" sldId="344"/>
            <ac:spMk id="404" creationId="{6135AA69-E174-614C-3725-F0ACA43527FB}"/>
          </ac:spMkLst>
        </pc:spChg>
        <pc:picChg chg="add mod modCrop">
          <ac:chgData name="Khor Cojean" userId="544c4f7f-fbd7-46a5-884a-b75f64e5612f" providerId="ADAL" clId="{7103DD83-D217-4B94-BFFF-0AC6A88840F3}" dt="2025-11-17T06:26:27.035" v="3659" actId="1035"/>
          <ac:picMkLst>
            <pc:docMk/>
            <pc:sldMk cId="1584813020" sldId="344"/>
            <ac:picMk id="8" creationId="{73BFFBFB-2ABA-AB8D-C153-B43DFDFAB784}"/>
          </ac:picMkLst>
        </pc:picChg>
        <pc:picChg chg="add mod modCrop">
          <ac:chgData name="Khor Cojean" userId="544c4f7f-fbd7-46a5-884a-b75f64e5612f" providerId="ADAL" clId="{7103DD83-D217-4B94-BFFF-0AC6A88840F3}" dt="2025-11-17T06:26:27.035" v="3659" actId="1035"/>
          <ac:picMkLst>
            <pc:docMk/>
            <pc:sldMk cId="1584813020" sldId="344"/>
            <ac:picMk id="9" creationId="{7BC131C2-4B91-C8CB-683C-A5A02A962E2D}"/>
          </ac:picMkLst>
        </pc:picChg>
        <pc:picChg chg="add mod modCrop">
          <ac:chgData name="Khor Cojean" userId="544c4f7f-fbd7-46a5-884a-b75f64e5612f" providerId="ADAL" clId="{7103DD83-D217-4B94-BFFF-0AC6A88840F3}" dt="2025-11-17T06:26:27.035" v="3659" actId="1035"/>
          <ac:picMkLst>
            <pc:docMk/>
            <pc:sldMk cId="1584813020" sldId="344"/>
            <ac:picMk id="10" creationId="{A303E1D3-2DF4-9A90-473F-2A52ADE08AF5}"/>
          </ac:picMkLst>
        </pc:picChg>
        <pc:picChg chg="add mod modCrop">
          <ac:chgData name="Khor Cojean" userId="544c4f7f-fbd7-46a5-884a-b75f64e5612f" providerId="ADAL" clId="{7103DD83-D217-4B94-BFFF-0AC6A88840F3}" dt="2025-11-17T06:26:27.035" v="3659" actId="1035"/>
          <ac:picMkLst>
            <pc:docMk/>
            <pc:sldMk cId="1584813020" sldId="344"/>
            <ac:picMk id="11" creationId="{E1EE2DF9-0FEC-6399-48F0-FD72A789D017}"/>
          </ac:picMkLst>
        </pc:picChg>
      </pc:sldChg>
      <pc:sldChg chg="modSp mod">
        <pc:chgData name="Khor Cojean" userId="544c4f7f-fbd7-46a5-884a-b75f64e5612f" providerId="ADAL" clId="{7103DD83-D217-4B94-BFFF-0AC6A88840F3}" dt="2025-11-17T05:33:33.003" v="3322" actId="20577"/>
        <pc:sldMkLst>
          <pc:docMk/>
          <pc:sldMk cId="2785266780" sldId="345"/>
        </pc:sldMkLst>
        <pc:spChg chg="mod">
          <ac:chgData name="Khor Cojean" userId="544c4f7f-fbd7-46a5-884a-b75f64e5612f" providerId="ADAL" clId="{7103DD83-D217-4B94-BFFF-0AC6A88840F3}" dt="2025-11-17T05:33:33.003" v="3322" actId="20577"/>
          <ac:spMkLst>
            <pc:docMk/>
            <pc:sldMk cId="2785266780" sldId="345"/>
            <ac:spMk id="404" creationId="{A16C4A81-FFE4-0C05-C2C4-8468B3605AD2}"/>
          </ac:spMkLst>
        </pc:spChg>
      </pc:sldChg>
      <pc:sldChg chg="modSp mod">
        <pc:chgData name="Khor Cojean" userId="544c4f7f-fbd7-46a5-884a-b75f64e5612f" providerId="ADAL" clId="{7103DD83-D217-4B94-BFFF-0AC6A88840F3}" dt="2025-11-17T05:33:42.174" v="3331" actId="20577"/>
        <pc:sldMkLst>
          <pc:docMk/>
          <pc:sldMk cId="2766357452" sldId="348"/>
        </pc:sldMkLst>
        <pc:spChg chg="mod">
          <ac:chgData name="Khor Cojean" userId="544c4f7f-fbd7-46a5-884a-b75f64e5612f" providerId="ADAL" clId="{7103DD83-D217-4B94-BFFF-0AC6A88840F3}" dt="2025-11-17T05:33:42.174" v="3331" actId="20577"/>
          <ac:spMkLst>
            <pc:docMk/>
            <pc:sldMk cId="2766357452" sldId="348"/>
            <ac:spMk id="404" creationId="{777D9AE6-479F-87BA-8CB2-A6E53FECAEC0}"/>
          </ac:spMkLst>
        </pc:spChg>
      </pc:sldChg>
      <pc:sldChg chg="modSp mod">
        <pc:chgData name="Khor Cojean" userId="544c4f7f-fbd7-46a5-884a-b75f64e5612f" providerId="ADAL" clId="{7103DD83-D217-4B94-BFFF-0AC6A88840F3}" dt="2025-11-17T05:33:44.991" v="3334" actId="20577"/>
        <pc:sldMkLst>
          <pc:docMk/>
          <pc:sldMk cId="4130661784" sldId="349"/>
        </pc:sldMkLst>
        <pc:spChg chg="mod">
          <ac:chgData name="Khor Cojean" userId="544c4f7f-fbd7-46a5-884a-b75f64e5612f" providerId="ADAL" clId="{7103DD83-D217-4B94-BFFF-0AC6A88840F3}" dt="2025-11-17T05:33:44.991" v="3334" actId="20577"/>
          <ac:spMkLst>
            <pc:docMk/>
            <pc:sldMk cId="4130661784" sldId="349"/>
            <ac:spMk id="404" creationId="{82085DFE-C74E-8D36-7C3D-F1E616087E0E}"/>
          </ac:spMkLst>
        </pc:spChg>
      </pc:sldChg>
      <pc:sldChg chg="modSp mod">
        <pc:chgData name="Khor Cojean" userId="544c4f7f-fbd7-46a5-884a-b75f64e5612f" providerId="ADAL" clId="{7103DD83-D217-4B94-BFFF-0AC6A88840F3}" dt="2025-11-17T05:33:48.090" v="3337" actId="20577"/>
        <pc:sldMkLst>
          <pc:docMk/>
          <pc:sldMk cId="2618753047" sldId="350"/>
        </pc:sldMkLst>
        <pc:spChg chg="mod">
          <ac:chgData name="Khor Cojean" userId="544c4f7f-fbd7-46a5-884a-b75f64e5612f" providerId="ADAL" clId="{7103DD83-D217-4B94-BFFF-0AC6A88840F3}" dt="2025-11-17T05:33:48.090" v="3337" actId="20577"/>
          <ac:spMkLst>
            <pc:docMk/>
            <pc:sldMk cId="2618753047" sldId="350"/>
            <ac:spMk id="404" creationId="{ECAC8F98-7466-8AF8-AFD6-C11A20F32E60}"/>
          </ac:spMkLst>
        </pc:spChg>
      </pc:sldChg>
      <pc:sldChg chg="addSp modSp mod">
        <pc:chgData name="Khor Cojean" userId="544c4f7f-fbd7-46a5-884a-b75f64e5612f" providerId="ADAL" clId="{7103DD83-D217-4B94-BFFF-0AC6A88840F3}" dt="2025-11-18T10:20:04.794" v="4055" actId="20577"/>
        <pc:sldMkLst>
          <pc:docMk/>
          <pc:sldMk cId="182618039" sldId="351"/>
        </pc:sldMkLst>
        <pc:spChg chg="mod">
          <ac:chgData name="Khor Cojean" userId="544c4f7f-fbd7-46a5-884a-b75f64e5612f" providerId="ADAL" clId="{7103DD83-D217-4B94-BFFF-0AC6A88840F3}" dt="2025-11-18T10:20:04.794" v="4055" actId="20577"/>
          <ac:spMkLst>
            <pc:docMk/>
            <pc:sldMk cId="182618039" sldId="351"/>
            <ac:spMk id="17" creationId="{22A93150-D9C2-F2C6-780F-34DFCE9B83B6}"/>
          </ac:spMkLst>
        </pc:spChg>
        <pc:spChg chg="mod">
          <ac:chgData name="Khor Cojean" userId="544c4f7f-fbd7-46a5-884a-b75f64e5612f" providerId="ADAL" clId="{7103DD83-D217-4B94-BFFF-0AC6A88840F3}" dt="2025-11-17T05:33:51.422" v="3340" actId="20577"/>
          <ac:spMkLst>
            <pc:docMk/>
            <pc:sldMk cId="182618039" sldId="351"/>
            <ac:spMk id="404" creationId="{0D6735C8-01CA-CA4D-2D6C-2DA184CF31B1}"/>
          </ac:spMkLst>
        </pc:spChg>
      </pc:sldChg>
      <pc:sldChg chg="modSp mod">
        <pc:chgData name="Khor Cojean" userId="544c4f7f-fbd7-46a5-884a-b75f64e5612f" providerId="ADAL" clId="{7103DD83-D217-4B94-BFFF-0AC6A88840F3}" dt="2025-11-17T05:32:44.358" v="3289" actId="20577"/>
        <pc:sldMkLst>
          <pc:docMk/>
          <pc:sldMk cId="2549449446" sldId="354"/>
        </pc:sldMkLst>
        <pc:spChg chg="mod">
          <ac:chgData name="Khor Cojean" userId="544c4f7f-fbd7-46a5-884a-b75f64e5612f" providerId="ADAL" clId="{7103DD83-D217-4B94-BFFF-0AC6A88840F3}" dt="2025-11-17T05:32:44.358" v="3289" actId="20577"/>
          <ac:spMkLst>
            <pc:docMk/>
            <pc:sldMk cId="2549449446" sldId="354"/>
            <ac:spMk id="404" creationId="{3F53DFDD-EBDE-695A-6FBE-18A9262C116D}"/>
          </ac:spMkLst>
        </pc:spChg>
      </pc:sldChg>
      <pc:sldChg chg="addSp delSp modSp mod">
        <pc:chgData name="Khor Cojean" userId="544c4f7f-fbd7-46a5-884a-b75f64e5612f" providerId="ADAL" clId="{7103DD83-D217-4B94-BFFF-0AC6A88840F3}" dt="2025-11-17T05:32:24.775" v="3286" actId="20577"/>
        <pc:sldMkLst>
          <pc:docMk/>
          <pc:sldMk cId="1107148437" sldId="355"/>
        </pc:sldMkLst>
        <pc:spChg chg="add mod">
          <ac:chgData name="Khor Cojean" userId="544c4f7f-fbd7-46a5-884a-b75f64e5612f" providerId="ADAL" clId="{7103DD83-D217-4B94-BFFF-0AC6A88840F3}" dt="2025-11-17T05:30:19.237" v="3233" actId="20577"/>
          <ac:spMkLst>
            <pc:docMk/>
            <pc:sldMk cId="1107148437" sldId="355"/>
            <ac:spMk id="15" creationId="{1BD60D21-2594-6FC4-9BC0-F64C8E8CC0E8}"/>
          </ac:spMkLst>
        </pc:spChg>
        <pc:spChg chg="mod">
          <ac:chgData name="Khor Cojean" userId="544c4f7f-fbd7-46a5-884a-b75f64e5612f" providerId="ADAL" clId="{7103DD83-D217-4B94-BFFF-0AC6A88840F3}" dt="2025-11-17T05:32:24.775" v="3286" actId="20577"/>
          <ac:spMkLst>
            <pc:docMk/>
            <pc:sldMk cId="1107148437" sldId="355"/>
            <ac:spMk id="404" creationId="{77DD61C0-3DE9-218F-7117-DBC901E70430}"/>
          </ac:spMkLst>
        </pc:spChg>
        <pc:picChg chg="add mod modCrop">
          <ac:chgData name="Khor Cojean" userId="544c4f7f-fbd7-46a5-884a-b75f64e5612f" providerId="ADAL" clId="{7103DD83-D217-4B94-BFFF-0AC6A88840F3}" dt="2025-11-17T05:27:15.023" v="3185" actId="14100"/>
          <ac:picMkLst>
            <pc:docMk/>
            <pc:sldMk cId="1107148437" sldId="355"/>
            <ac:picMk id="9" creationId="{67D82985-B7E5-E5A5-AA27-55BEE799A8E9}"/>
          </ac:picMkLst>
        </pc:picChg>
        <pc:picChg chg="add mod modCrop">
          <ac:chgData name="Khor Cojean" userId="544c4f7f-fbd7-46a5-884a-b75f64e5612f" providerId="ADAL" clId="{7103DD83-D217-4B94-BFFF-0AC6A88840F3}" dt="2025-11-17T05:29:36.643" v="3226" actId="14100"/>
          <ac:picMkLst>
            <pc:docMk/>
            <pc:sldMk cId="1107148437" sldId="355"/>
            <ac:picMk id="10" creationId="{7E18344D-ED6D-5EC1-9C66-6B37259726C0}"/>
          </ac:picMkLst>
        </pc:picChg>
        <pc:picChg chg="add mod modCrop">
          <ac:chgData name="Khor Cojean" userId="544c4f7f-fbd7-46a5-884a-b75f64e5612f" providerId="ADAL" clId="{7103DD83-D217-4B94-BFFF-0AC6A88840F3}" dt="2025-11-17T05:28:17.981" v="3211" actId="1076"/>
          <ac:picMkLst>
            <pc:docMk/>
            <pc:sldMk cId="1107148437" sldId="355"/>
            <ac:picMk id="12" creationId="{01475068-10FE-7B2E-8364-36172EF0BADF}"/>
          </ac:picMkLst>
        </pc:picChg>
      </pc:sldChg>
      <pc:sldChg chg="modSp mod">
        <pc:chgData name="Khor Cojean" userId="544c4f7f-fbd7-46a5-884a-b75f64e5612f" providerId="ADAL" clId="{7103DD83-D217-4B94-BFFF-0AC6A88840F3}" dt="2025-11-17T05:34:03.044" v="3349" actId="20577"/>
        <pc:sldMkLst>
          <pc:docMk/>
          <pc:sldMk cId="369809851" sldId="356"/>
        </pc:sldMkLst>
        <pc:spChg chg="mod">
          <ac:chgData name="Khor Cojean" userId="544c4f7f-fbd7-46a5-884a-b75f64e5612f" providerId="ADAL" clId="{7103DD83-D217-4B94-BFFF-0AC6A88840F3}" dt="2025-11-17T05:34:03.044" v="3349" actId="20577"/>
          <ac:spMkLst>
            <pc:docMk/>
            <pc:sldMk cId="369809851" sldId="356"/>
            <ac:spMk id="404" creationId="{48718325-71DE-200B-0457-86AB49BC49D5}"/>
          </ac:spMkLst>
        </pc:spChg>
      </pc:sldChg>
      <pc:sldChg chg="modSp mod">
        <pc:chgData name="Khor Cojean" userId="544c4f7f-fbd7-46a5-884a-b75f64e5612f" providerId="ADAL" clId="{7103DD83-D217-4B94-BFFF-0AC6A88840F3}" dt="2025-11-17T05:34:06.195" v="3352" actId="20577"/>
        <pc:sldMkLst>
          <pc:docMk/>
          <pc:sldMk cId="131603782" sldId="357"/>
        </pc:sldMkLst>
        <pc:spChg chg="mod">
          <ac:chgData name="Khor Cojean" userId="544c4f7f-fbd7-46a5-884a-b75f64e5612f" providerId="ADAL" clId="{7103DD83-D217-4B94-BFFF-0AC6A88840F3}" dt="2025-11-17T05:34:06.195" v="3352" actId="20577"/>
          <ac:spMkLst>
            <pc:docMk/>
            <pc:sldMk cId="131603782" sldId="357"/>
            <ac:spMk id="404" creationId="{3D04BDCE-8648-20FF-3896-ED09A4A2B296}"/>
          </ac:spMkLst>
        </pc:spChg>
      </pc:sldChg>
      <pc:sldChg chg="addSp delSp modSp mod">
        <pc:chgData name="Khor Cojean" userId="544c4f7f-fbd7-46a5-884a-b75f64e5612f" providerId="ADAL" clId="{7103DD83-D217-4B94-BFFF-0AC6A88840F3}" dt="2025-11-17T06:43:06.237" v="4049" actId="478"/>
        <pc:sldMkLst>
          <pc:docMk/>
          <pc:sldMk cId="3983234102" sldId="358"/>
        </pc:sldMkLst>
        <pc:spChg chg="mod">
          <ac:chgData name="Khor Cojean" userId="544c4f7f-fbd7-46a5-884a-b75f64e5612f" providerId="ADAL" clId="{7103DD83-D217-4B94-BFFF-0AC6A88840F3}" dt="2025-11-17T05:34:09.213" v="3355" actId="20577"/>
          <ac:spMkLst>
            <pc:docMk/>
            <pc:sldMk cId="3983234102" sldId="358"/>
            <ac:spMk id="404" creationId="{7ECC7202-3C22-C699-FF13-9A689D11EA40}"/>
          </ac:spMkLst>
        </pc:spChg>
      </pc:sldChg>
      <pc:sldChg chg="addSp delSp modSp add mod">
        <pc:chgData name="Khor Cojean" userId="544c4f7f-fbd7-46a5-884a-b75f64e5612f" providerId="ADAL" clId="{7103DD83-D217-4B94-BFFF-0AC6A88840F3}" dt="2025-11-17T03:57:07.975" v="987" actId="20577"/>
        <pc:sldMkLst>
          <pc:docMk/>
          <pc:sldMk cId="1350241646" sldId="360"/>
        </pc:sldMkLst>
        <pc:spChg chg="add mod">
          <ac:chgData name="Khor Cojean" userId="544c4f7f-fbd7-46a5-884a-b75f64e5612f" providerId="ADAL" clId="{7103DD83-D217-4B94-BFFF-0AC6A88840F3}" dt="2025-11-17T03:51:49.683" v="588" actId="20577"/>
          <ac:spMkLst>
            <pc:docMk/>
            <pc:sldMk cId="1350241646" sldId="360"/>
            <ac:spMk id="29" creationId="{B5502DDB-B345-D190-93CB-60D41C46CF71}"/>
          </ac:spMkLst>
        </pc:spChg>
        <pc:spChg chg="add mod">
          <ac:chgData name="Khor Cojean" userId="544c4f7f-fbd7-46a5-884a-b75f64e5612f" providerId="ADAL" clId="{7103DD83-D217-4B94-BFFF-0AC6A88840F3}" dt="2025-11-17T03:55:48.572" v="871" actId="20577"/>
          <ac:spMkLst>
            <pc:docMk/>
            <pc:sldMk cId="1350241646" sldId="360"/>
            <ac:spMk id="45" creationId="{831E6FAE-59B5-5DD1-A5A5-8854F548DDC4}"/>
          </ac:spMkLst>
        </pc:spChg>
        <pc:spChg chg="add mod">
          <ac:chgData name="Khor Cojean" userId="544c4f7f-fbd7-46a5-884a-b75f64e5612f" providerId="ADAL" clId="{7103DD83-D217-4B94-BFFF-0AC6A88840F3}" dt="2025-11-17T03:54:15.375" v="716"/>
          <ac:spMkLst>
            <pc:docMk/>
            <pc:sldMk cId="1350241646" sldId="360"/>
            <ac:spMk id="46" creationId="{B875A66B-A38C-948D-627A-F99BDE704BEE}"/>
          </ac:spMkLst>
        </pc:spChg>
        <pc:spChg chg="add mod">
          <ac:chgData name="Khor Cojean" userId="544c4f7f-fbd7-46a5-884a-b75f64e5612f" providerId="ADAL" clId="{7103DD83-D217-4B94-BFFF-0AC6A88840F3}" dt="2025-11-17T03:52:24.255" v="591" actId="20577"/>
          <ac:spMkLst>
            <pc:docMk/>
            <pc:sldMk cId="1350241646" sldId="360"/>
            <ac:spMk id="48" creationId="{5DB87928-1C13-5228-CB55-FD6E17E248ED}"/>
          </ac:spMkLst>
        </pc:spChg>
        <pc:spChg chg="add mod">
          <ac:chgData name="Khor Cojean" userId="544c4f7f-fbd7-46a5-884a-b75f64e5612f" providerId="ADAL" clId="{7103DD83-D217-4B94-BFFF-0AC6A88840F3}" dt="2025-11-17T03:57:07.975" v="987" actId="20577"/>
          <ac:spMkLst>
            <pc:docMk/>
            <pc:sldMk cId="1350241646" sldId="360"/>
            <ac:spMk id="52" creationId="{944CCA45-6D8F-66AF-70C1-118CBCC45BA0}"/>
          </ac:spMkLst>
        </pc:spChg>
        <pc:spChg chg="add mod">
          <ac:chgData name="Khor Cojean" userId="544c4f7f-fbd7-46a5-884a-b75f64e5612f" providerId="ADAL" clId="{7103DD83-D217-4B94-BFFF-0AC6A88840F3}" dt="2025-11-17T03:54:22.176" v="718"/>
          <ac:spMkLst>
            <pc:docMk/>
            <pc:sldMk cId="1350241646" sldId="360"/>
            <ac:spMk id="53" creationId="{CA66206A-6177-4FB1-BC5D-AC4F5E8202AA}"/>
          </ac:spMkLst>
        </pc:spChg>
        <pc:spChg chg="add mod">
          <ac:chgData name="Khor Cojean" userId="544c4f7f-fbd7-46a5-884a-b75f64e5612f" providerId="ADAL" clId="{7103DD83-D217-4B94-BFFF-0AC6A88840F3}" dt="2025-11-17T03:51:01.951" v="587" actId="1076"/>
          <ac:spMkLst>
            <pc:docMk/>
            <pc:sldMk cId="1350241646" sldId="360"/>
            <ac:spMk id="54" creationId="{65C8CF8A-D9FB-9684-4186-3706A660DEF2}"/>
          </ac:spMkLst>
        </pc:spChg>
        <pc:spChg chg="mod">
          <ac:chgData name="Khor Cojean" userId="544c4f7f-fbd7-46a5-884a-b75f64e5612f" providerId="ADAL" clId="{7103DD83-D217-4B94-BFFF-0AC6A88840F3}" dt="2025-11-17T03:56:11.245" v="935" actId="20577"/>
          <ac:spMkLst>
            <pc:docMk/>
            <pc:sldMk cId="1350241646" sldId="360"/>
            <ac:spMk id="388" creationId="{57AB8F80-70FC-DCB9-7D50-99F2BE9FEF5B}"/>
          </ac:spMkLst>
        </pc:spChg>
        <pc:spChg chg="mod">
          <ac:chgData name="Khor Cojean" userId="544c4f7f-fbd7-46a5-884a-b75f64e5612f" providerId="ADAL" clId="{7103DD83-D217-4B94-BFFF-0AC6A88840F3}" dt="2025-11-17T03:55:39.764" v="856" actId="20577"/>
          <ac:spMkLst>
            <pc:docMk/>
            <pc:sldMk cId="1350241646" sldId="360"/>
            <ac:spMk id="391" creationId="{FCC5A436-D9DF-7E38-0F79-F44AA6B01907}"/>
          </ac:spMkLst>
        </pc:spChg>
        <pc:spChg chg="mod">
          <ac:chgData name="Khor Cojean" userId="544c4f7f-fbd7-46a5-884a-b75f64e5612f" providerId="ADAL" clId="{7103DD83-D217-4B94-BFFF-0AC6A88840F3}" dt="2025-11-17T03:54:11.117" v="715" actId="20577"/>
          <ac:spMkLst>
            <pc:docMk/>
            <pc:sldMk cId="1350241646" sldId="360"/>
            <ac:spMk id="392" creationId="{1A8C45A9-C46F-95F2-1FC0-647C6DD33E0C}"/>
          </ac:spMkLst>
        </pc:spChg>
        <pc:spChg chg="mod">
          <ac:chgData name="Khor Cojean" userId="544c4f7f-fbd7-46a5-884a-b75f64e5612f" providerId="ADAL" clId="{7103DD83-D217-4B94-BFFF-0AC6A88840F3}" dt="2025-11-17T03:54:19.103" v="717"/>
          <ac:spMkLst>
            <pc:docMk/>
            <pc:sldMk cId="1350241646" sldId="360"/>
            <ac:spMk id="395" creationId="{CD63FA58-B89F-8C24-E5BA-67726970497C}"/>
          </ac:spMkLst>
        </pc:spChg>
        <pc:spChg chg="mod">
          <ac:chgData name="Khor Cojean" userId="544c4f7f-fbd7-46a5-884a-b75f64e5612f" providerId="ADAL" clId="{7103DD83-D217-4B94-BFFF-0AC6A88840F3}" dt="2025-11-17T03:52:27.423" v="595" actId="20577"/>
          <ac:spMkLst>
            <pc:docMk/>
            <pc:sldMk cId="1350241646" sldId="360"/>
            <ac:spMk id="401" creationId="{2A8C4BC7-2938-E450-1451-3CF8A1E9A7AB}"/>
          </ac:spMkLst>
        </pc:spChg>
        <pc:cxnChg chg="add mod">
          <ac:chgData name="Khor Cojean" userId="544c4f7f-fbd7-46a5-884a-b75f64e5612f" providerId="ADAL" clId="{7103DD83-D217-4B94-BFFF-0AC6A88840F3}" dt="2025-11-17T03:49:38.714" v="553" actId="1037"/>
          <ac:cxnSpMkLst>
            <pc:docMk/>
            <pc:sldMk cId="1350241646" sldId="360"/>
            <ac:cxnSpMk id="50" creationId="{93F70E08-9E86-80B9-DA41-9165456BB926}"/>
          </ac:cxnSpMkLst>
        </pc:cxnChg>
        <pc:cxnChg chg="add mod">
          <ac:chgData name="Khor Cojean" userId="544c4f7f-fbd7-46a5-884a-b75f64e5612f" providerId="ADAL" clId="{7103DD83-D217-4B94-BFFF-0AC6A88840F3}" dt="2025-11-17T03:52:14.511" v="589" actId="554"/>
          <ac:cxnSpMkLst>
            <pc:docMk/>
            <pc:sldMk cId="1350241646" sldId="360"/>
            <ac:cxnSpMk id="55" creationId="{FD29F7A5-5B4C-70DB-B41A-AFD18E5BD542}"/>
          </ac:cxnSpMkLst>
        </pc:cxnChg>
        <pc:cxnChg chg="mod">
          <ac:chgData name="Khor Cojean" userId="544c4f7f-fbd7-46a5-884a-b75f64e5612f" providerId="ADAL" clId="{7103DD83-D217-4B94-BFFF-0AC6A88840F3}" dt="2025-11-17T03:48:21.870" v="441" actId="14100"/>
          <ac:cxnSpMkLst>
            <pc:docMk/>
            <pc:sldMk cId="1350241646" sldId="360"/>
            <ac:cxnSpMk id="405" creationId="{DDFB04FE-741F-334C-DA9C-208D83C7780E}"/>
          </ac:cxnSpMkLst>
        </pc:cxnChg>
        <pc:cxnChg chg="mod">
          <ac:chgData name="Khor Cojean" userId="544c4f7f-fbd7-46a5-884a-b75f64e5612f" providerId="ADAL" clId="{7103DD83-D217-4B94-BFFF-0AC6A88840F3}" dt="2025-11-17T03:52:14.511" v="589" actId="554"/>
          <ac:cxnSpMkLst>
            <pc:docMk/>
            <pc:sldMk cId="1350241646" sldId="360"/>
            <ac:cxnSpMk id="408" creationId="{25CF125A-3858-52E0-F185-7061763037A8}"/>
          </ac:cxnSpMkLst>
        </pc:cxnChg>
      </pc:sldChg>
      <pc:sldChg chg="modSp add mod">
        <pc:chgData name="Khor Cojean" userId="544c4f7f-fbd7-46a5-884a-b75f64e5612f" providerId="ADAL" clId="{7103DD83-D217-4B94-BFFF-0AC6A88840F3}" dt="2025-11-17T04:07:53.201" v="1675" actId="20577"/>
        <pc:sldMkLst>
          <pc:docMk/>
          <pc:sldMk cId="1303106704" sldId="361"/>
        </pc:sldMkLst>
        <pc:spChg chg="mod">
          <ac:chgData name="Khor Cojean" userId="544c4f7f-fbd7-46a5-884a-b75f64e5612f" providerId="ADAL" clId="{7103DD83-D217-4B94-BFFF-0AC6A88840F3}" dt="2025-11-17T04:03:42.443" v="1381" actId="20577"/>
          <ac:spMkLst>
            <pc:docMk/>
            <pc:sldMk cId="1303106704" sldId="361"/>
            <ac:spMk id="45" creationId="{68D478A3-00D5-628C-F542-D33CB9206A2F}"/>
          </ac:spMkLst>
        </pc:spChg>
        <pc:spChg chg="mod">
          <ac:chgData name="Khor Cojean" userId="544c4f7f-fbd7-46a5-884a-b75f64e5612f" providerId="ADAL" clId="{7103DD83-D217-4B94-BFFF-0AC6A88840F3}" dt="2025-11-17T03:58:02.123" v="1027" actId="20577"/>
          <ac:spMkLst>
            <pc:docMk/>
            <pc:sldMk cId="1303106704" sldId="361"/>
            <ac:spMk id="46" creationId="{3BB4FF7D-6937-69F5-C460-309274FB37A9}"/>
          </ac:spMkLst>
        </pc:spChg>
        <pc:spChg chg="mod">
          <ac:chgData name="Khor Cojean" userId="544c4f7f-fbd7-46a5-884a-b75f64e5612f" providerId="ADAL" clId="{7103DD83-D217-4B94-BFFF-0AC6A88840F3}" dt="2025-11-17T03:57:21.293" v="992" actId="20577"/>
          <ac:spMkLst>
            <pc:docMk/>
            <pc:sldMk cId="1303106704" sldId="361"/>
            <ac:spMk id="48" creationId="{55A92144-1C40-7140-85D1-9A37B958A747}"/>
          </ac:spMkLst>
        </pc:spChg>
        <pc:spChg chg="mod">
          <ac:chgData name="Khor Cojean" userId="544c4f7f-fbd7-46a5-884a-b75f64e5612f" providerId="ADAL" clId="{7103DD83-D217-4B94-BFFF-0AC6A88840F3}" dt="2025-11-17T04:06:30.238" v="1601" actId="20577"/>
          <ac:spMkLst>
            <pc:docMk/>
            <pc:sldMk cId="1303106704" sldId="361"/>
            <ac:spMk id="52" creationId="{6EE97B61-5368-6B40-3797-E4CBCD9DDFAE}"/>
          </ac:spMkLst>
        </pc:spChg>
        <pc:spChg chg="mod">
          <ac:chgData name="Khor Cojean" userId="544c4f7f-fbd7-46a5-884a-b75f64e5612f" providerId="ADAL" clId="{7103DD83-D217-4B94-BFFF-0AC6A88840F3}" dt="2025-11-17T03:58:21.209" v="1070" actId="20577"/>
          <ac:spMkLst>
            <pc:docMk/>
            <pc:sldMk cId="1303106704" sldId="361"/>
            <ac:spMk id="53" creationId="{BB91D102-A8E9-33D4-3326-7C856E9E036B}"/>
          </ac:spMkLst>
        </pc:spChg>
        <pc:spChg chg="mod">
          <ac:chgData name="Khor Cojean" userId="544c4f7f-fbd7-46a5-884a-b75f64e5612f" providerId="ADAL" clId="{7103DD83-D217-4B94-BFFF-0AC6A88840F3}" dt="2025-11-17T03:57:26.692" v="996" actId="20577"/>
          <ac:spMkLst>
            <pc:docMk/>
            <pc:sldMk cId="1303106704" sldId="361"/>
            <ac:spMk id="54" creationId="{813741A0-971B-A392-AFA5-D06D13A33051}"/>
          </ac:spMkLst>
        </pc:spChg>
        <pc:spChg chg="mod">
          <ac:chgData name="Khor Cojean" userId="544c4f7f-fbd7-46a5-884a-b75f64e5612f" providerId="ADAL" clId="{7103DD83-D217-4B94-BFFF-0AC6A88840F3}" dt="2025-11-17T04:05:52.495" v="1513" actId="20577"/>
          <ac:spMkLst>
            <pc:docMk/>
            <pc:sldMk cId="1303106704" sldId="361"/>
            <ac:spMk id="388" creationId="{58B34D19-3A2F-4BA9-EAFA-47F06BB70040}"/>
          </ac:spMkLst>
        </pc:spChg>
        <pc:spChg chg="mod">
          <ac:chgData name="Khor Cojean" userId="544c4f7f-fbd7-46a5-884a-b75f64e5612f" providerId="ADAL" clId="{7103DD83-D217-4B94-BFFF-0AC6A88840F3}" dt="2025-11-17T04:07:53.201" v="1675" actId="20577"/>
          <ac:spMkLst>
            <pc:docMk/>
            <pc:sldMk cId="1303106704" sldId="361"/>
            <ac:spMk id="391" creationId="{6A506B71-E4E6-6DEC-946E-5869ED4EBAC2}"/>
          </ac:spMkLst>
        </pc:spChg>
        <pc:spChg chg="mod">
          <ac:chgData name="Khor Cojean" userId="544c4f7f-fbd7-46a5-884a-b75f64e5612f" providerId="ADAL" clId="{7103DD83-D217-4B94-BFFF-0AC6A88840F3}" dt="2025-11-17T03:57:52.699" v="1014" actId="20577"/>
          <ac:spMkLst>
            <pc:docMk/>
            <pc:sldMk cId="1303106704" sldId="361"/>
            <ac:spMk id="392" creationId="{AAE79B98-E280-57C3-7F1B-E487C9AF7423}"/>
          </ac:spMkLst>
        </pc:spChg>
        <pc:spChg chg="mod">
          <ac:chgData name="Khor Cojean" userId="544c4f7f-fbd7-46a5-884a-b75f64e5612f" providerId="ADAL" clId="{7103DD83-D217-4B94-BFFF-0AC6A88840F3}" dt="2025-11-17T03:58:07.776" v="1041" actId="20577"/>
          <ac:spMkLst>
            <pc:docMk/>
            <pc:sldMk cId="1303106704" sldId="361"/>
            <ac:spMk id="395" creationId="{5F567B26-68EA-3998-1A57-8AD826688D46}"/>
          </ac:spMkLst>
        </pc:spChg>
        <pc:spChg chg="mod">
          <ac:chgData name="Khor Cojean" userId="544c4f7f-fbd7-46a5-884a-b75f64e5612f" providerId="ADAL" clId="{7103DD83-D217-4B94-BFFF-0AC6A88840F3}" dt="2025-11-17T03:57:18.808" v="990" actId="20577"/>
          <ac:spMkLst>
            <pc:docMk/>
            <pc:sldMk cId="1303106704" sldId="361"/>
            <ac:spMk id="398" creationId="{7C2CD0AB-BF18-B6CE-E475-2BC535BAA156}"/>
          </ac:spMkLst>
        </pc:spChg>
        <pc:spChg chg="mod">
          <ac:chgData name="Khor Cojean" userId="544c4f7f-fbd7-46a5-884a-b75f64e5612f" providerId="ADAL" clId="{7103DD83-D217-4B94-BFFF-0AC6A88840F3}" dt="2025-11-17T03:57:23.271" v="994" actId="20577"/>
          <ac:spMkLst>
            <pc:docMk/>
            <pc:sldMk cId="1303106704" sldId="361"/>
            <ac:spMk id="401" creationId="{E146A9B6-A20E-39EB-4FDD-B596006F1B46}"/>
          </ac:spMkLst>
        </pc:spChg>
      </pc:sldChg>
      <pc:sldChg chg="modSp add mod">
        <pc:chgData name="Khor Cojean" userId="544c4f7f-fbd7-46a5-884a-b75f64e5612f" providerId="ADAL" clId="{7103DD83-D217-4B94-BFFF-0AC6A88840F3}" dt="2025-11-17T04:13:24.486" v="1997" actId="20577"/>
        <pc:sldMkLst>
          <pc:docMk/>
          <pc:sldMk cId="204370113" sldId="362"/>
        </pc:sldMkLst>
        <pc:spChg chg="mod">
          <ac:chgData name="Khor Cojean" userId="544c4f7f-fbd7-46a5-884a-b75f64e5612f" providerId="ADAL" clId="{7103DD83-D217-4B94-BFFF-0AC6A88840F3}" dt="2025-11-17T04:10:05.122" v="1828" actId="20577"/>
          <ac:spMkLst>
            <pc:docMk/>
            <pc:sldMk cId="204370113" sldId="362"/>
            <ac:spMk id="45" creationId="{814AB055-83BC-D1B8-C9C3-E6A2E8BB288E}"/>
          </ac:spMkLst>
        </pc:spChg>
        <pc:spChg chg="mod">
          <ac:chgData name="Khor Cojean" userId="544c4f7f-fbd7-46a5-884a-b75f64e5612f" providerId="ADAL" clId="{7103DD83-D217-4B94-BFFF-0AC6A88840F3}" dt="2025-11-17T03:59:34.468" v="1124" actId="20577"/>
          <ac:spMkLst>
            <pc:docMk/>
            <pc:sldMk cId="204370113" sldId="362"/>
            <ac:spMk id="46" creationId="{B7C89EAC-E223-8752-4E20-6EEFB4F6A175}"/>
          </ac:spMkLst>
        </pc:spChg>
        <pc:spChg chg="mod">
          <ac:chgData name="Khor Cojean" userId="544c4f7f-fbd7-46a5-884a-b75f64e5612f" providerId="ADAL" clId="{7103DD83-D217-4B94-BFFF-0AC6A88840F3}" dt="2025-11-17T03:58:35.411" v="1077" actId="20577"/>
          <ac:spMkLst>
            <pc:docMk/>
            <pc:sldMk cId="204370113" sldId="362"/>
            <ac:spMk id="48" creationId="{D794C0D0-55E8-EF01-6D38-D95BA01B9E1F}"/>
          </ac:spMkLst>
        </pc:spChg>
        <pc:spChg chg="mod">
          <ac:chgData name="Khor Cojean" userId="544c4f7f-fbd7-46a5-884a-b75f64e5612f" providerId="ADAL" clId="{7103DD83-D217-4B94-BFFF-0AC6A88840F3}" dt="2025-11-17T04:13:24.486" v="1997" actId="20577"/>
          <ac:spMkLst>
            <pc:docMk/>
            <pc:sldMk cId="204370113" sldId="362"/>
            <ac:spMk id="52" creationId="{0443BC33-B098-B2DD-9736-8BFF2C84EE7B}"/>
          </ac:spMkLst>
        </pc:spChg>
        <pc:spChg chg="mod">
          <ac:chgData name="Khor Cojean" userId="544c4f7f-fbd7-46a5-884a-b75f64e5612f" providerId="ADAL" clId="{7103DD83-D217-4B94-BFFF-0AC6A88840F3}" dt="2025-11-17T04:01:09.868" v="1172" actId="20577"/>
          <ac:spMkLst>
            <pc:docMk/>
            <pc:sldMk cId="204370113" sldId="362"/>
            <ac:spMk id="53" creationId="{A1EFB522-1EDA-0205-F5B5-8F7469899AC3}"/>
          </ac:spMkLst>
        </pc:spChg>
        <pc:spChg chg="mod">
          <ac:chgData name="Khor Cojean" userId="544c4f7f-fbd7-46a5-884a-b75f64e5612f" providerId="ADAL" clId="{7103DD83-D217-4B94-BFFF-0AC6A88840F3}" dt="2025-11-17T03:58:40.599" v="1085" actId="20577"/>
          <ac:spMkLst>
            <pc:docMk/>
            <pc:sldMk cId="204370113" sldId="362"/>
            <ac:spMk id="54" creationId="{0CDDA1E3-8D54-74D3-0F5E-B4399C42FFE4}"/>
          </ac:spMkLst>
        </pc:spChg>
        <pc:spChg chg="mod">
          <ac:chgData name="Khor Cojean" userId="544c4f7f-fbd7-46a5-884a-b75f64e5612f" providerId="ADAL" clId="{7103DD83-D217-4B94-BFFF-0AC6A88840F3}" dt="2025-11-17T04:13:01.342" v="1954" actId="20577"/>
          <ac:spMkLst>
            <pc:docMk/>
            <pc:sldMk cId="204370113" sldId="362"/>
            <ac:spMk id="388" creationId="{82E744A3-8AB6-EFCD-E7A6-C4426CB48657}"/>
          </ac:spMkLst>
        </pc:spChg>
        <pc:spChg chg="mod">
          <ac:chgData name="Khor Cojean" userId="544c4f7f-fbd7-46a5-884a-b75f64e5612f" providerId="ADAL" clId="{7103DD83-D217-4B94-BFFF-0AC6A88840F3}" dt="2025-11-17T04:08:31.045" v="1738" actId="20577"/>
          <ac:spMkLst>
            <pc:docMk/>
            <pc:sldMk cId="204370113" sldId="362"/>
            <ac:spMk id="391" creationId="{31A54E5E-8923-B23C-9F28-52A4A3950CEA}"/>
          </ac:spMkLst>
        </pc:spChg>
        <pc:spChg chg="mod">
          <ac:chgData name="Khor Cojean" userId="544c4f7f-fbd7-46a5-884a-b75f64e5612f" providerId="ADAL" clId="{7103DD83-D217-4B94-BFFF-0AC6A88840F3}" dt="2025-11-17T03:58:51.660" v="1098" actId="20577"/>
          <ac:spMkLst>
            <pc:docMk/>
            <pc:sldMk cId="204370113" sldId="362"/>
            <ac:spMk id="392" creationId="{ACD2EED6-6CA7-3704-F5FE-C88289E5C824}"/>
          </ac:spMkLst>
        </pc:spChg>
        <pc:spChg chg="mod">
          <ac:chgData name="Khor Cojean" userId="544c4f7f-fbd7-46a5-884a-b75f64e5612f" providerId="ADAL" clId="{7103DD83-D217-4B94-BFFF-0AC6A88840F3}" dt="2025-11-17T04:01:01.608" v="1154" actId="20577"/>
          <ac:spMkLst>
            <pc:docMk/>
            <pc:sldMk cId="204370113" sldId="362"/>
            <ac:spMk id="395" creationId="{8465D2E5-0F37-61E3-7266-727BE96D0FF2}"/>
          </ac:spMkLst>
        </pc:spChg>
        <pc:spChg chg="mod">
          <ac:chgData name="Khor Cojean" userId="544c4f7f-fbd7-46a5-884a-b75f64e5612f" providerId="ADAL" clId="{7103DD83-D217-4B94-BFFF-0AC6A88840F3}" dt="2025-11-17T03:58:32.856" v="1073" actId="20577"/>
          <ac:spMkLst>
            <pc:docMk/>
            <pc:sldMk cId="204370113" sldId="362"/>
            <ac:spMk id="398" creationId="{39D0B7DC-3E5B-A213-FC10-95524F86A255}"/>
          </ac:spMkLst>
        </pc:spChg>
        <pc:spChg chg="mod">
          <ac:chgData name="Khor Cojean" userId="544c4f7f-fbd7-46a5-884a-b75f64e5612f" providerId="ADAL" clId="{7103DD83-D217-4B94-BFFF-0AC6A88840F3}" dt="2025-11-17T03:58:37.791" v="1079" actId="20577"/>
          <ac:spMkLst>
            <pc:docMk/>
            <pc:sldMk cId="204370113" sldId="362"/>
            <ac:spMk id="401" creationId="{0756C35B-B41E-C895-3544-3FBE0F9B64A7}"/>
          </ac:spMkLst>
        </pc:spChg>
      </pc:sldChg>
      <pc:sldChg chg="addSp delSp modSp add mod">
        <pc:chgData name="Khor Cojean" userId="544c4f7f-fbd7-46a5-884a-b75f64e5612f" providerId="ADAL" clId="{7103DD83-D217-4B94-BFFF-0AC6A88840F3}" dt="2025-11-17T04:13:40.561" v="2041" actId="20577"/>
        <pc:sldMkLst>
          <pc:docMk/>
          <pc:sldMk cId="2131417385" sldId="363"/>
        </pc:sldMkLst>
        <pc:spChg chg="mod">
          <ac:chgData name="Khor Cojean" userId="544c4f7f-fbd7-46a5-884a-b75f64e5612f" providerId="ADAL" clId="{7103DD83-D217-4B94-BFFF-0AC6A88840F3}" dt="2025-11-17T04:13:40.561" v="2041" actId="20577"/>
          <ac:spMkLst>
            <pc:docMk/>
            <pc:sldMk cId="2131417385" sldId="363"/>
            <ac:spMk id="391" creationId="{6A852014-83A2-8CEF-9C4E-6B326838E787}"/>
          </ac:spMkLst>
        </pc:spChg>
        <pc:spChg chg="mod">
          <ac:chgData name="Khor Cojean" userId="544c4f7f-fbd7-46a5-884a-b75f64e5612f" providerId="ADAL" clId="{7103DD83-D217-4B94-BFFF-0AC6A88840F3}" dt="2025-11-17T04:01:44.703" v="1197" actId="20577"/>
          <ac:spMkLst>
            <pc:docMk/>
            <pc:sldMk cId="2131417385" sldId="363"/>
            <ac:spMk id="392" creationId="{4388BB20-5FC9-5F1A-97C5-7368C92021B6}"/>
          </ac:spMkLst>
        </pc:spChg>
        <pc:spChg chg="mod">
          <ac:chgData name="Khor Cojean" userId="544c4f7f-fbd7-46a5-884a-b75f64e5612f" providerId="ADAL" clId="{7103DD83-D217-4B94-BFFF-0AC6A88840F3}" dt="2025-11-17T04:01:28.865" v="1175" actId="20577"/>
          <ac:spMkLst>
            <pc:docMk/>
            <pc:sldMk cId="2131417385" sldId="363"/>
            <ac:spMk id="398" creationId="{67A15736-5456-9CDC-B3E4-52DBC79C004D}"/>
          </ac:spMkLst>
        </pc:spChg>
      </pc:sldChg>
      <pc:sldChg chg="addSp modSp">
        <pc:chgData name="Khor Cojean" userId="544c4f7f-fbd7-46a5-884a-b75f64e5612f" providerId="ADAL" clId="{7103DD83-D217-4B94-BFFF-0AC6A88840F3}" dt="2025-11-17T06:40:04.121" v="3969"/>
        <pc:sldMkLst>
          <pc:docMk/>
          <pc:sldMk cId="3216914338" sldId="364"/>
        </pc:sldMkLst>
      </pc:sldChg>
    </pc:docChg>
  </pc:docChgLst>
  <pc:docChgLst>
    <pc:chgData name="Bryan Yeoh Seng Sheng" userId="b125ad59-a69d-443b-82e4-63500a73f7de" providerId="ADAL" clId="{C939D63A-4242-471D-93CC-3D5D30F6C802}"/>
    <pc:docChg chg="undo custSel addSld delSld modSld">
      <pc:chgData name="Bryan Yeoh Seng Sheng" userId="b125ad59-a69d-443b-82e4-63500a73f7de" providerId="ADAL" clId="{C939D63A-4242-471D-93CC-3D5D30F6C802}" dt="2025-11-18T05:12:05.039" v="1912"/>
      <pc:docMkLst>
        <pc:docMk/>
      </pc:docMkLst>
      <pc:sldChg chg="delSp">
        <pc:chgData name="Bryan Yeoh Seng Sheng" userId="b125ad59-a69d-443b-82e4-63500a73f7de" providerId="ADAL" clId="{C939D63A-4242-471D-93CC-3D5D30F6C802}" dt="2025-11-17T07:13:45.293" v="673" actId="478"/>
        <pc:sldMkLst>
          <pc:docMk/>
          <pc:sldMk cId="0" sldId="256"/>
        </pc:sldMkLst>
      </pc:sldChg>
      <pc:sldChg chg="addSp delSp modSp mod">
        <pc:chgData name="Bryan Yeoh Seng Sheng" userId="b125ad59-a69d-443b-82e4-63500a73f7de" providerId="ADAL" clId="{C939D63A-4242-471D-93CC-3D5D30F6C802}" dt="2025-11-17T08:15:35.114" v="1887" actId="1076"/>
        <pc:sldMkLst>
          <pc:docMk/>
          <pc:sldMk cId="2500371784" sldId="317"/>
        </pc:sldMkLst>
        <pc:spChg chg="mod">
          <ac:chgData name="Bryan Yeoh Seng Sheng" userId="b125ad59-a69d-443b-82e4-63500a73f7de" providerId="ADAL" clId="{C939D63A-4242-471D-93CC-3D5D30F6C802}" dt="2025-11-17T08:09:12.435" v="1764" actId="1076"/>
          <ac:spMkLst>
            <pc:docMk/>
            <pc:sldMk cId="2500371784" sldId="317"/>
            <ac:spMk id="1888" creationId="{388BED14-4BB3-218F-5FC6-96E9117C1180}"/>
          </ac:spMkLst>
        </pc:spChg>
        <pc:spChg chg="mod">
          <ac:chgData name="Bryan Yeoh Seng Sheng" userId="b125ad59-a69d-443b-82e4-63500a73f7de" providerId="ADAL" clId="{C939D63A-4242-471D-93CC-3D5D30F6C802}" dt="2025-11-17T08:14:12.060" v="1852" actId="123"/>
          <ac:spMkLst>
            <pc:docMk/>
            <pc:sldMk cId="2500371784" sldId="317"/>
            <ac:spMk id="1889" creationId="{BA56CC78-F7EB-244F-87C8-94077083DF9B}"/>
          </ac:spMkLst>
        </pc:spChg>
        <pc:spChg chg="mod">
          <ac:chgData name="Bryan Yeoh Seng Sheng" userId="b125ad59-a69d-443b-82e4-63500a73f7de" providerId="ADAL" clId="{C939D63A-4242-471D-93CC-3D5D30F6C802}" dt="2025-11-17T08:09:26.942" v="1766" actId="14100"/>
          <ac:spMkLst>
            <pc:docMk/>
            <pc:sldMk cId="2500371784" sldId="317"/>
            <ac:spMk id="1890" creationId="{8E0850C1-928B-1E7B-1E29-0EF57F16596C}"/>
          </ac:spMkLst>
        </pc:spChg>
        <pc:spChg chg="mod">
          <ac:chgData name="Bryan Yeoh Seng Sheng" userId="b125ad59-a69d-443b-82e4-63500a73f7de" providerId="ADAL" clId="{C939D63A-4242-471D-93CC-3D5D30F6C802}" dt="2025-11-17T08:14:18.357" v="1853" actId="123"/>
          <ac:spMkLst>
            <pc:docMk/>
            <pc:sldMk cId="2500371784" sldId="317"/>
            <ac:spMk id="1891" creationId="{4EEB64DD-34A9-78A2-4FBC-217D2276C21E}"/>
          </ac:spMkLst>
        </pc:spChg>
        <pc:spChg chg="mod">
          <ac:chgData name="Bryan Yeoh Seng Sheng" userId="b125ad59-a69d-443b-82e4-63500a73f7de" providerId="ADAL" clId="{C939D63A-4242-471D-93CC-3D5D30F6C802}" dt="2025-11-17T08:14:47.175" v="1878" actId="20577"/>
          <ac:spMkLst>
            <pc:docMk/>
            <pc:sldMk cId="2500371784" sldId="317"/>
            <ac:spMk id="1892" creationId="{3C1096A1-8E0B-5E83-672E-2BE375F54A17}"/>
          </ac:spMkLst>
        </pc:spChg>
        <pc:spChg chg="mod">
          <ac:chgData name="Bryan Yeoh Seng Sheng" userId="b125ad59-a69d-443b-82e4-63500a73f7de" providerId="ADAL" clId="{C939D63A-4242-471D-93CC-3D5D30F6C802}" dt="2025-11-17T08:15:35.114" v="1887" actId="1076"/>
          <ac:spMkLst>
            <pc:docMk/>
            <pc:sldMk cId="2500371784" sldId="317"/>
            <ac:spMk id="1893" creationId="{665A83C7-CD35-21EE-DE46-87BC7742DC5B}"/>
          </ac:spMkLst>
        </pc:spChg>
        <pc:spChg chg="mod">
          <ac:chgData name="Bryan Yeoh Seng Sheng" userId="b125ad59-a69d-443b-82e4-63500a73f7de" providerId="ADAL" clId="{C939D63A-4242-471D-93CC-3D5D30F6C802}" dt="2025-11-17T08:10:47.721" v="1804" actId="1076"/>
          <ac:spMkLst>
            <pc:docMk/>
            <pc:sldMk cId="2500371784" sldId="317"/>
            <ac:spMk id="1896" creationId="{2171DA18-4E66-B00D-BD2E-17776147B49E}"/>
          </ac:spMkLst>
        </pc:spChg>
        <pc:spChg chg="mod">
          <ac:chgData name="Bryan Yeoh Seng Sheng" userId="b125ad59-a69d-443b-82e4-63500a73f7de" providerId="ADAL" clId="{C939D63A-4242-471D-93CC-3D5D30F6C802}" dt="2025-11-17T08:14:22.587" v="1854" actId="123"/>
          <ac:spMkLst>
            <pc:docMk/>
            <pc:sldMk cId="2500371784" sldId="317"/>
            <ac:spMk id="1897" creationId="{C842BA5E-A28E-9FAE-5BED-50154DF846EC}"/>
          </ac:spMkLst>
        </pc:spChg>
        <pc:spChg chg="mod">
          <ac:chgData name="Bryan Yeoh Seng Sheng" userId="b125ad59-a69d-443b-82e4-63500a73f7de" providerId="ADAL" clId="{C939D63A-4242-471D-93CC-3D5D30F6C802}" dt="2025-11-17T08:09:03.485" v="1761"/>
          <ac:spMkLst>
            <pc:docMk/>
            <pc:sldMk cId="2500371784" sldId="317"/>
            <ac:spMk id="1898" creationId="{D931CBB7-0305-25D3-90B1-DC8659A2EC12}"/>
          </ac:spMkLst>
        </pc:spChg>
        <pc:spChg chg="mod">
          <ac:chgData name="Bryan Yeoh Seng Sheng" userId="b125ad59-a69d-443b-82e4-63500a73f7de" providerId="ADAL" clId="{C939D63A-4242-471D-93CC-3D5D30F6C802}" dt="2025-11-17T08:14:08.424" v="1851" actId="123"/>
          <ac:spMkLst>
            <pc:docMk/>
            <pc:sldMk cId="2500371784" sldId="317"/>
            <ac:spMk id="1899" creationId="{467695C6-0252-A7DF-6F1B-07CCC91DCDC3}"/>
          </ac:spMkLst>
        </pc:spChg>
        <pc:cxnChg chg="mod">
          <ac:chgData name="Bryan Yeoh Seng Sheng" userId="b125ad59-a69d-443b-82e4-63500a73f7de" providerId="ADAL" clId="{C939D63A-4242-471D-93CC-3D5D30F6C802}" dt="2025-11-17T08:04:35.093" v="1601" actId="14100"/>
          <ac:cxnSpMkLst>
            <pc:docMk/>
            <pc:sldMk cId="2500371784" sldId="317"/>
            <ac:cxnSpMk id="1900" creationId="{9028FB80-DE14-4CC2-1833-51E89BBCDCC2}"/>
          </ac:cxnSpMkLst>
        </pc:cxnChg>
        <pc:cxnChg chg="mod">
          <ac:chgData name="Bryan Yeoh Seng Sheng" userId="b125ad59-a69d-443b-82e4-63500a73f7de" providerId="ADAL" clId="{C939D63A-4242-471D-93CC-3D5D30F6C802}" dt="2025-11-17T08:05:27.949" v="1637" actId="14100"/>
          <ac:cxnSpMkLst>
            <pc:docMk/>
            <pc:sldMk cId="2500371784" sldId="317"/>
            <ac:cxnSpMk id="1901" creationId="{248EE346-A1D6-CEA8-5E88-6974737D6BC5}"/>
          </ac:cxnSpMkLst>
        </pc:cxnChg>
        <pc:cxnChg chg="mod">
          <ac:chgData name="Bryan Yeoh Seng Sheng" userId="b125ad59-a69d-443b-82e4-63500a73f7de" providerId="ADAL" clId="{C939D63A-4242-471D-93CC-3D5D30F6C802}" dt="2025-11-17T08:08:29.573" v="1748" actId="14100"/>
          <ac:cxnSpMkLst>
            <pc:docMk/>
            <pc:sldMk cId="2500371784" sldId="317"/>
            <ac:cxnSpMk id="1902" creationId="{1A58C1D3-A831-8169-A317-8CDED9376D62}"/>
          </ac:cxnSpMkLst>
        </pc:cxnChg>
        <pc:cxnChg chg="mod">
          <ac:chgData name="Bryan Yeoh Seng Sheng" userId="b125ad59-a69d-443b-82e4-63500a73f7de" providerId="ADAL" clId="{C939D63A-4242-471D-93CC-3D5D30F6C802}" dt="2025-11-17T08:10:55.689" v="1805" actId="14100"/>
          <ac:cxnSpMkLst>
            <pc:docMk/>
            <pc:sldMk cId="2500371784" sldId="317"/>
            <ac:cxnSpMk id="1903" creationId="{406363E8-0DBD-632A-9843-EF511A2A2711}"/>
          </ac:cxnSpMkLst>
        </pc:cxnChg>
        <pc:cxnChg chg="mod">
          <ac:chgData name="Bryan Yeoh Seng Sheng" userId="b125ad59-a69d-443b-82e4-63500a73f7de" providerId="ADAL" clId="{C939D63A-4242-471D-93CC-3D5D30F6C802}" dt="2025-11-17T08:15:26.817" v="1886" actId="14100"/>
          <ac:cxnSpMkLst>
            <pc:docMk/>
            <pc:sldMk cId="2500371784" sldId="317"/>
            <ac:cxnSpMk id="1904" creationId="{5D6AE366-8521-C37B-119D-959A26307049}"/>
          </ac:cxnSpMkLst>
        </pc:cxnChg>
      </pc:sldChg>
      <pc:sldChg chg="addSp modSp mod">
        <pc:chgData name="Bryan Yeoh Seng Sheng" userId="b125ad59-a69d-443b-82e4-63500a73f7de" providerId="ADAL" clId="{C939D63A-4242-471D-93CC-3D5D30F6C802}" dt="2025-11-18T05:12:05.039" v="1912"/>
        <pc:sldMkLst>
          <pc:docMk/>
          <pc:sldMk cId="3058301475" sldId="318"/>
        </pc:sldMkLst>
        <pc:spChg chg="add">
          <ac:chgData name="Bryan Yeoh Seng Sheng" userId="b125ad59-a69d-443b-82e4-63500a73f7de" providerId="ADAL" clId="{C939D63A-4242-471D-93CC-3D5D30F6C802}" dt="2025-11-18T05:09:24.343" v="1895"/>
          <ac:spMkLst>
            <pc:docMk/>
            <pc:sldMk cId="3058301475" sldId="318"/>
            <ac:spMk id="2" creationId="{F26EF592-969D-1594-D34E-683FFF8A9357}"/>
          </ac:spMkLst>
        </pc:spChg>
        <pc:spChg chg="mod">
          <ac:chgData name="Bryan Yeoh Seng Sheng" userId="b125ad59-a69d-443b-82e4-63500a73f7de" providerId="ADAL" clId="{C939D63A-4242-471D-93CC-3D5D30F6C802}" dt="2025-11-18T05:11:07.726" v="1904" actId="20577"/>
          <ac:spMkLst>
            <pc:docMk/>
            <pc:sldMk cId="3058301475" sldId="318"/>
            <ac:spMk id="1801" creationId="{2FF73F36-0A7F-03B1-82A9-1FEC436119F9}"/>
          </ac:spMkLst>
        </pc:spChg>
        <pc:spChg chg="mod">
          <ac:chgData name="Bryan Yeoh Seng Sheng" userId="b125ad59-a69d-443b-82e4-63500a73f7de" providerId="ADAL" clId="{C939D63A-4242-471D-93CC-3D5D30F6C802}" dt="2025-11-18T05:12:05.039" v="1912"/>
          <ac:spMkLst>
            <pc:docMk/>
            <pc:sldMk cId="3058301475" sldId="318"/>
            <ac:spMk id="1802" creationId="{BF5F4C01-C24A-8C95-4F99-28F3DBF1895C}"/>
          </ac:spMkLst>
        </pc:spChg>
      </pc:sldChg>
      <pc:sldChg chg="modSp mod">
        <pc:chgData name="Bryan Yeoh Seng Sheng" userId="b125ad59-a69d-443b-82e4-63500a73f7de" providerId="ADAL" clId="{C939D63A-4242-471D-93CC-3D5D30F6C802}" dt="2025-11-17T05:54:36.243" v="3" actId="20577"/>
        <pc:sldMkLst>
          <pc:docMk/>
          <pc:sldMk cId="2790660126" sldId="325"/>
        </pc:sldMkLst>
        <pc:spChg chg="mod">
          <ac:chgData name="Bryan Yeoh Seng Sheng" userId="b125ad59-a69d-443b-82e4-63500a73f7de" providerId="ADAL" clId="{C939D63A-4242-471D-93CC-3D5D30F6C802}" dt="2025-11-17T05:54:36.243" v="3" actId="20577"/>
          <ac:spMkLst>
            <pc:docMk/>
            <pc:sldMk cId="2790660126" sldId="325"/>
            <ac:spMk id="441" creationId="{52D5917D-2805-58F7-B76F-3F6077F34DB0}"/>
          </ac:spMkLst>
        </pc:spChg>
      </pc:sldChg>
      <pc:sldChg chg="addSp delSp modSp mod">
        <pc:chgData name="Bryan Yeoh Seng Sheng" userId="b125ad59-a69d-443b-82e4-63500a73f7de" providerId="ADAL" clId="{C939D63A-4242-471D-93CC-3D5D30F6C802}" dt="2025-11-17T07:13:26.907" v="672" actId="14100"/>
        <pc:sldMkLst>
          <pc:docMk/>
          <pc:sldMk cId="1140142164" sldId="338"/>
        </pc:sldMkLst>
        <pc:spChg chg="add mod">
          <ac:chgData name="Bryan Yeoh Seng Sheng" userId="b125ad59-a69d-443b-82e4-63500a73f7de" providerId="ADAL" clId="{C939D63A-4242-471D-93CC-3D5D30F6C802}" dt="2025-11-17T06:38:06.666" v="247" actId="164"/>
          <ac:spMkLst>
            <pc:docMk/>
            <pc:sldMk cId="1140142164" sldId="338"/>
            <ac:spMk id="5" creationId="{D239B56E-A7D8-79A4-D7EB-A0C106D913BC}"/>
          </ac:spMkLst>
        </pc:spChg>
        <pc:spChg chg="add mod">
          <ac:chgData name="Bryan Yeoh Seng Sheng" userId="b125ad59-a69d-443b-82e4-63500a73f7de" providerId="ADAL" clId="{C939D63A-4242-471D-93CC-3D5D30F6C802}" dt="2025-11-17T07:13:26.907" v="672" actId="14100"/>
          <ac:spMkLst>
            <pc:docMk/>
            <pc:sldMk cId="1140142164" sldId="338"/>
            <ac:spMk id="15" creationId="{AEA61051-1333-1D16-247B-71391A15F025}"/>
          </ac:spMkLst>
        </pc:spChg>
        <pc:grpChg chg="add mod">
          <ac:chgData name="Bryan Yeoh Seng Sheng" userId="b125ad59-a69d-443b-82e4-63500a73f7de" providerId="ADAL" clId="{C939D63A-4242-471D-93CC-3D5D30F6C802}" dt="2025-11-17T06:38:08.868" v="248" actId="1076"/>
          <ac:grpSpMkLst>
            <pc:docMk/>
            <pc:sldMk cId="1140142164" sldId="338"/>
            <ac:grpSpMk id="10" creationId="{5B02D7B9-08BA-D9FB-F9E2-9992C1EB9523}"/>
          </ac:grpSpMkLst>
        </pc:grpChg>
        <pc:picChg chg="add mod">
          <ac:chgData name="Bryan Yeoh Seng Sheng" userId="b125ad59-a69d-443b-82e4-63500a73f7de" providerId="ADAL" clId="{C939D63A-4242-471D-93CC-3D5D30F6C802}" dt="2025-11-17T06:38:41.023" v="256" actId="14100"/>
          <ac:picMkLst>
            <pc:docMk/>
            <pc:sldMk cId="1140142164" sldId="338"/>
            <ac:picMk id="2" creationId="{AC849C15-108C-4A97-4B03-B9E23D175B3C}"/>
          </ac:picMkLst>
        </pc:picChg>
        <pc:picChg chg="add mod modCrop">
          <ac:chgData name="Bryan Yeoh Seng Sheng" userId="b125ad59-a69d-443b-82e4-63500a73f7de" providerId="ADAL" clId="{C939D63A-4242-471D-93CC-3D5D30F6C802}" dt="2025-11-17T06:38:43.846" v="257" actId="1076"/>
          <ac:picMkLst>
            <pc:docMk/>
            <pc:sldMk cId="1140142164" sldId="338"/>
            <ac:picMk id="3" creationId="{F0E8364D-184A-C318-6F58-78CE212FE4F4}"/>
          </ac:picMkLst>
        </pc:picChg>
        <pc:picChg chg="add mod modCrop">
          <ac:chgData name="Bryan Yeoh Seng Sheng" userId="b125ad59-a69d-443b-82e4-63500a73f7de" providerId="ADAL" clId="{C939D63A-4242-471D-93CC-3D5D30F6C802}" dt="2025-11-17T06:38:06.666" v="247" actId="164"/>
          <ac:picMkLst>
            <pc:docMk/>
            <pc:sldMk cId="1140142164" sldId="338"/>
            <ac:picMk id="4" creationId="{82E9A29B-7F42-D8B0-D6FE-F6CB50696DB8}"/>
          </ac:picMkLst>
        </pc:picChg>
        <pc:picChg chg="add mod">
          <ac:chgData name="Bryan Yeoh Seng Sheng" userId="b125ad59-a69d-443b-82e4-63500a73f7de" providerId="ADAL" clId="{C939D63A-4242-471D-93CC-3D5D30F6C802}" dt="2025-11-17T06:38:52.701" v="259" actId="14100"/>
          <ac:picMkLst>
            <pc:docMk/>
            <pc:sldMk cId="1140142164" sldId="338"/>
            <ac:picMk id="9" creationId="{DE70BD43-3D5C-CF17-F6DF-4216293B04DB}"/>
          </ac:picMkLst>
        </pc:picChg>
      </pc:sldChg>
      <pc:sldChg chg="addSp delSp modSp mod">
        <pc:chgData name="Bryan Yeoh Seng Sheng" userId="b125ad59-a69d-443b-82e4-63500a73f7de" providerId="ADAL" clId="{C939D63A-4242-471D-93CC-3D5D30F6C802}" dt="2025-11-17T07:08:26.960" v="625"/>
        <pc:sldMkLst>
          <pc:docMk/>
          <pc:sldMk cId="2766357452" sldId="348"/>
        </pc:sldMkLst>
        <pc:spChg chg="add mod">
          <ac:chgData name="Bryan Yeoh Seng Sheng" userId="b125ad59-a69d-443b-82e4-63500a73f7de" providerId="ADAL" clId="{C939D63A-4242-471D-93CC-3D5D30F6C802}" dt="2025-11-17T07:08:26.960" v="625"/>
          <ac:spMkLst>
            <pc:docMk/>
            <pc:sldMk cId="2766357452" sldId="348"/>
            <ac:spMk id="11" creationId="{14D335F9-D0A3-60E9-5D1A-6169AAA6CFD5}"/>
          </ac:spMkLst>
        </pc:spChg>
        <pc:picChg chg="add mod">
          <ac:chgData name="Bryan Yeoh Seng Sheng" userId="b125ad59-a69d-443b-82e4-63500a73f7de" providerId="ADAL" clId="{C939D63A-4242-471D-93CC-3D5D30F6C802}" dt="2025-11-17T06:33:25.553" v="231" actId="14100"/>
          <ac:picMkLst>
            <pc:docMk/>
            <pc:sldMk cId="2766357452" sldId="348"/>
            <ac:picMk id="8" creationId="{F0543BA5-3842-FCA4-FA62-E5A8F3083970}"/>
          </ac:picMkLst>
        </pc:picChg>
        <pc:picChg chg="add mod">
          <ac:chgData name="Bryan Yeoh Seng Sheng" userId="b125ad59-a69d-443b-82e4-63500a73f7de" providerId="ADAL" clId="{C939D63A-4242-471D-93CC-3D5D30F6C802}" dt="2025-11-17T06:33:27.829" v="232" actId="1076"/>
          <ac:picMkLst>
            <pc:docMk/>
            <pc:sldMk cId="2766357452" sldId="348"/>
            <ac:picMk id="9" creationId="{C66B77D4-763E-F41D-845A-B50DFA9BAC2C}"/>
          </ac:picMkLst>
        </pc:picChg>
        <pc:picChg chg="add mod">
          <ac:chgData name="Bryan Yeoh Seng Sheng" userId="b125ad59-a69d-443b-82e4-63500a73f7de" providerId="ADAL" clId="{C939D63A-4242-471D-93CC-3D5D30F6C802}" dt="2025-11-17T06:51:15.394" v="409" actId="14100"/>
          <ac:picMkLst>
            <pc:docMk/>
            <pc:sldMk cId="2766357452" sldId="348"/>
            <ac:picMk id="10" creationId="{7CE420E7-F58D-D215-9A81-EEE9E6D7BF31}"/>
          </ac:picMkLst>
        </pc:picChg>
      </pc:sldChg>
      <pc:sldChg chg="addSp delSp modSp mod">
        <pc:chgData name="Bryan Yeoh Seng Sheng" userId="b125ad59-a69d-443b-82e4-63500a73f7de" providerId="ADAL" clId="{C939D63A-4242-471D-93CC-3D5D30F6C802}" dt="2025-11-17T07:07:37.701" v="615"/>
        <pc:sldMkLst>
          <pc:docMk/>
          <pc:sldMk cId="4130661784" sldId="349"/>
        </pc:sldMkLst>
        <pc:spChg chg="add mod">
          <ac:chgData name="Bryan Yeoh Seng Sheng" userId="b125ad59-a69d-443b-82e4-63500a73f7de" providerId="ADAL" clId="{C939D63A-4242-471D-93CC-3D5D30F6C802}" dt="2025-11-17T06:45:02.952" v="297" actId="14100"/>
          <ac:spMkLst>
            <pc:docMk/>
            <pc:sldMk cId="4130661784" sldId="349"/>
            <ac:spMk id="11" creationId="{4670463C-3BF2-128F-090F-60E8F08C1768}"/>
          </ac:spMkLst>
        </pc:spChg>
        <pc:spChg chg="add mod">
          <ac:chgData name="Bryan Yeoh Seng Sheng" userId="b125ad59-a69d-443b-82e4-63500a73f7de" providerId="ADAL" clId="{C939D63A-4242-471D-93CC-3D5D30F6C802}" dt="2025-11-17T07:07:37.701" v="615"/>
          <ac:spMkLst>
            <pc:docMk/>
            <pc:sldMk cId="4130661784" sldId="349"/>
            <ac:spMk id="12" creationId="{288CE50F-7CC0-75F7-1F6F-AFF53C8CE084}"/>
          </ac:spMkLst>
        </pc:spChg>
        <pc:picChg chg="add mod">
          <ac:chgData name="Bryan Yeoh Seng Sheng" userId="b125ad59-a69d-443b-82e4-63500a73f7de" providerId="ADAL" clId="{C939D63A-4242-471D-93CC-3D5D30F6C802}" dt="2025-11-17T06:43:39.552" v="276" actId="14100"/>
          <ac:picMkLst>
            <pc:docMk/>
            <pc:sldMk cId="4130661784" sldId="349"/>
            <ac:picMk id="8" creationId="{27877FEA-EBB9-61AF-B5EA-19C768ADA0A9}"/>
          </ac:picMkLst>
        </pc:picChg>
        <pc:picChg chg="add mod">
          <ac:chgData name="Bryan Yeoh Seng Sheng" userId="b125ad59-a69d-443b-82e4-63500a73f7de" providerId="ADAL" clId="{C939D63A-4242-471D-93CC-3D5D30F6C802}" dt="2025-11-17T06:43:50.196" v="280" actId="1076"/>
          <ac:picMkLst>
            <pc:docMk/>
            <pc:sldMk cId="4130661784" sldId="349"/>
            <ac:picMk id="9" creationId="{3FBA9A48-F95B-071C-71FA-22656BDDA738}"/>
          </ac:picMkLst>
        </pc:picChg>
        <pc:picChg chg="add mod">
          <ac:chgData name="Bryan Yeoh Seng Sheng" userId="b125ad59-a69d-443b-82e4-63500a73f7de" providerId="ADAL" clId="{C939D63A-4242-471D-93CC-3D5D30F6C802}" dt="2025-11-17T06:44:14.210" v="289" actId="1076"/>
          <ac:picMkLst>
            <pc:docMk/>
            <pc:sldMk cId="4130661784" sldId="349"/>
            <ac:picMk id="10" creationId="{A956E574-C3D1-ECC2-EA80-5A2565BC43CC}"/>
          </ac:picMkLst>
        </pc:picChg>
      </pc:sldChg>
      <pc:sldChg chg="addSp delSp modSp mod">
        <pc:chgData name="Bryan Yeoh Seng Sheng" userId="b125ad59-a69d-443b-82e4-63500a73f7de" providerId="ADAL" clId="{C939D63A-4242-471D-93CC-3D5D30F6C802}" dt="2025-11-17T07:06:41.427" v="611" actId="14100"/>
        <pc:sldMkLst>
          <pc:docMk/>
          <pc:sldMk cId="2618753047" sldId="350"/>
        </pc:sldMkLst>
        <pc:spChg chg="add mod">
          <ac:chgData name="Bryan Yeoh Seng Sheng" userId="b125ad59-a69d-443b-82e4-63500a73f7de" providerId="ADAL" clId="{C939D63A-4242-471D-93CC-3D5D30F6C802}" dt="2025-11-17T07:06:41.427" v="611" actId="14100"/>
          <ac:spMkLst>
            <pc:docMk/>
            <pc:sldMk cId="2618753047" sldId="350"/>
            <ac:spMk id="11" creationId="{B00871DE-F837-A11E-402B-1BAD601984ED}"/>
          </ac:spMkLst>
        </pc:spChg>
        <pc:picChg chg="add mod">
          <ac:chgData name="Bryan Yeoh Seng Sheng" userId="b125ad59-a69d-443b-82e4-63500a73f7de" providerId="ADAL" clId="{C939D63A-4242-471D-93CC-3D5D30F6C802}" dt="2025-11-17T06:47:04.218" v="323" actId="1076"/>
          <ac:picMkLst>
            <pc:docMk/>
            <pc:sldMk cId="2618753047" sldId="350"/>
            <ac:picMk id="8" creationId="{245C9B09-8250-0A63-516C-EE2654F859C0}"/>
          </ac:picMkLst>
        </pc:picChg>
        <pc:picChg chg="add mod">
          <ac:chgData name="Bryan Yeoh Seng Sheng" userId="b125ad59-a69d-443b-82e4-63500a73f7de" providerId="ADAL" clId="{C939D63A-4242-471D-93CC-3D5D30F6C802}" dt="2025-11-17T06:47:05.290" v="324" actId="1076"/>
          <ac:picMkLst>
            <pc:docMk/>
            <pc:sldMk cId="2618753047" sldId="350"/>
            <ac:picMk id="9" creationId="{81E51820-5F69-4088-F686-CBD6EBC69440}"/>
          </ac:picMkLst>
        </pc:picChg>
        <pc:picChg chg="add mod">
          <ac:chgData name="Bryan Yeoh Seng Sheng" userId="b125ad59-a69d-443b-82e4-63500a73f7de" providerId="ADAL" clId="{C939D63A-4242-471D-93CC-3D5D30F6C802}" dt="2025-11-17T06:47:00.319" v="321" actId="1076"/>
          <ac:picMkLst>
            <pc:docMk/>
            <pc:sldMk cId="2618753047" sldId="350"/>
            <ac:picMk id="10" creationId="{D78171E4-9304-146F-48F5-F0039512AADA}"/>
          </ac:picMkLst>
        </pc:picChg>
      </pc:sldChg>
      <pc:sldChg chg="addSp delSp modSp mod">
        <pc:chgData name="Bryan Yeoh Seng Sheng" userId="b125ad59-a69d-443b-82e4-63500a73f7de" providerId="ADAL" clId="{C939D63A-4242-471D-93CC-3D5D30F6C802}" dt="2025-11-17T07:52:50.814" v="1440" actId="14100"/>
        <pc:sldMkLst>
          <pc:docMk/>
          <pc:sldMk cId="3983234102" sldId="358"/>
        </pc:sldMkLst>
        <pc:spChg chg="add mod">
          <ac:chgData name="Bryan Yeoh Seng Sheng" userId="b125ad59-a69d-443b-82e4-63500a73f7de" providerId="ADAL" clId="{C939D63A-4242-471D-93CC-3D5D30F6C802}" dt="2025-11-17T06:55:36.743" v="443" actId="14100"/>
          <ac:spMkLst>
            <pc:docMk/>
            <pc:sldMk cId="3983234102" sldId="358"/>
            <ac:spMk id="23" creationId="{B466B15D-45F4-6984-C07A-AC21EBA5F4EC}"/>
          </ac:spMkLst>
        </pc:spChg>
        <pc:spChg chg="add mod">
          <ac:chgData name="Bryan Yeoh Seng Sheng" userId="b125ad59-a69d-443b-82e4-63500a73f7de" providerId="ADAL" clId="{C939D63A-4242-471D-93CC-3D5D30F6C802}" dt="2025-11-17T07:52:50.814" v="1440" actId="14100"/>
          <ac:spMkLst>
            <pc:docMk/>
            <pc:sldMk cId="3983234102" sldId="358"/>
            <ac:spMk id="26" creationId="{ACE29932-9082-948D-76F1-1226C4259638}"/>
          </ac:spMkLst>
        </pc:spChg>
        <pc:grpChg chg="add mod">
          <ac:chgData name="Bryan Yeoh Seng Sheng" userId="b125ad59-a69d-443b-82e4-63500a73f7de" providerId="ADAL" clId="{C939D63A-4242-471D-93CC-3D5D30F6C802}" dt="2025-11-17T06:55:16.471" v="439" actId="1076"/>
          <ac:grpSpMkLst>
            <pc:docMk/>
            <pc:sldMk cId="3983234102" sldId="358"/>
            <ac:grpSpMk id="24" creationId="{2967729D-6052-848D-DC9F-0DB1D34E5A34}"/>
          </ac:grpSpMkLst>
        </pc:grpChg>
        <pc:picChg chg="add mod">
          <ac:chgData name="Bryan Yeoh Seng Sheng" userId="b125ad59-a69d-443b-82e4-63500a73f7de" providerId="ADAL" clId="{C939D63A-4242-471D-93CC-3D5D30F6C802}" dt="2025-11-17T06:55:22.627" v="441" actId="14100"/>
          <ac:picMkLst>
            <pc:docMk/>
            <pc:sldMk cId="3983234102" sldId="358"/>
            <ac:picMk id="19" creationId="{76E6D227-8C02-E691-705E-4FDCAB5AC473}"/>
          </ac:picMkLst>
        </pc:picChg>
        <pc:picChg chg="add mod">
          <ac:chgData name="Bryan Yeoh Seng Sheng" userId="b125ad59-a69d-443b-82e4-63500a73f7de" providerId="ADAL" clId="{C939D63A-4242-471D-93CC-3D5D30F6C802}" dt="2025-11-17T06:54:21.625" v="434" actId="164"/>
          <ac:picMkLst>
            <pc:docMk/>
            <pc:sldMk cId="3983234102" sldId="358"/>
            <ac:picMk id="20" creationId="{0FC77C22-2002-A000-F149-9C76FE78EABA}"/>
          </ac:picMkLst>
        </pc:picChg>
      </pc:sldChg>
      <pc:sldChg chg="addSp delSp modSp add mod">
        <pc:chgData name="Bryan Yeoh Seng Sheng" userId="b125ad59-a69d-443b-82e4-63500a73f7de" providerId="ADAL" clId="{C939D63A-4242-471D-93CC-3D5D30F6C802}" dt="2025-11-17T07:11:35.990" v="642" actId="20577"/>
        <pc:sldMkLst>
          <pc:docMk/>
          <pc:sldMk cId="239997585" sldId="367"/>
        </pc:sldMkLst>
        <pc:spChg chg="mod ord">
          <ac:chgData name="Bryan Yeoh Seng Sheng" userId="b125ad59-a69d-443b-82e4-63500a73f7de" providerId="ADAL" clId="{C939D63A-4242-471D-93CC-3D5D30F6C802}" dt="2025-11-17T06:59:34.707" v="452" actId="164"/>
          <ac:spMkLst>
            <pc:docMk/>
            <pc:sldMk cId="239997585" sldId="367"/>
            <ac:spMk id="5" creationId="{C9158C24-D57A-0724-FCBB-8F8750ADCCED}"/>
          </ac:spMkLst>
        </pc:spChg>
        <pc:spChg chg="add mod">
          <ac:chgData name="Bryan Yeoh Seng Sheng" userId="b125ad59-a69d-443b-82e4-63500a73f7de" providerId="ADAL" clId="{C939D63A-4242-471D-93CC-3D5D30F6C802}" dt="2025-11-17T07:11:35.990" v="642" actId="20577"/>
          <ac:spMkLst>
            <pc:docMk/>
            <pc:sldMk cId="239997585" sldId="367"/>
            <ac:spMk id="17" creationId="{C5F18305-DB4C-1BED-6EA1-62A9D0EF2950}"/>
          </ac:spMkLst>
        </pc:spChg>
        <pc:spChg chg="mod">
          <ac:chgData name="Bryan Yeoh Seng Sheng" userId="b125ad59-a69d-443b-82e4-63500a73f7de" providerId="ADAL" clId="{C939D63A-4242-471D-93CC-3D5D30F6C802}" dt="2025-11-17T06:04:00.153" v="66" actId="20577"/>
          <ac:spMkLst>
            <pc:docMk/>
            <pc:sldMk cId="239997585" sldId="367"/>
            <ac:spMk id="404" creationId="{809E079B-213D-8875-8FAA-850C1543047B}"/>
          </ac:spMkLst>
        </pc:spChg>
        <pc:grpChg chg="add mod">
          <ac:chgData name="Bryan Yeoh Seng Sheng" userId="b125ad59-a69d-443b-82e4-63500a73f7de" providerId="ADAL" clId="{C939D63A-4242-471D-93CC-3D5D30F6C802}" dt="2025-11-17T07:11:21.612" v="640" actId="14100"/>
          <ac:grpSpMkLst>
            <pc:docMk/>
            <pc:sldMk cId="239997585" sldId="367"/>
            <ac:grpSpMk id="16" creationId="{30A4D058-E97B-1FC3-3813-92560535ABCD}"/>
          </ac:grpSpMkLst>
        </pc:grpChg>
        <pc:picChg chg="add mod">
          <ac:chgData name="Bryan Yeoh Seng Sheng" userId="b125ad59-a69d-443b-82e4-63500a73f7de" providerId="ADAL" clId="{C939D63A-4242-471D-93CC-3D5D30F6C802}" dt="2025-11-17T06:59:34.707" v="452" actId="164"/>
          <ac:picMkLst>
            <pc:docMk/>
            <pc:sldMk cId="239997585" sldId="367"/>
            <ac:picMk id="6" creationId="{9F90C4C4-FBE5-90A4-34E5-629C72130C81}"/>
          </ac:picMkLst>
        </pc:picChg>
        <pc:picChg chg="add mod">
          <ac:chgData name="Bryan Yeoh Seng Sheng" userId="b125ad59-a69d-443b-82e4-63500a73f7de" providerId="ADAL" clId="{C939D63A-4242-471D-93CC-3D5D30F6C802}" dt="2025-11-17T07:11:25.497" v="641" actId="1076"/>
          <ac:picMkLst>
            <pc:docMk/>
            <pc:sldMk cId="239997585" sldId="367"/>
            <ac:picMk id="9" creationId="{DB0283FD-6854-A4D1-9257-95E458B0880C}"/>
          </ac:picMkLst>
        </pc:picChg>
        <pc:picChg chg="add mod modCrop">
          <ac:chgData name="Bryan Yeoh Seng Sheng" userId="b125ad59-a69d-443b-82e4-63500a73f7de" providerId="ADAL" clId="{C939D63A-4242-471D-93CC-3D5D30F6C802}" dt="2025-11-17T07:11:07.956" v="637" actId="14100"/>
          <ac:picMkLst>
            <pc:docMk/>
            <pc:sldMk cId="239997585" sldId="367"/>
            <ac:picMk id="10" creationId="{62B125DA-E4F2-3F4E-0272-78D867D3DCFC}"/>
          </ac:picMkLst>
        </pc:picChg>
        <pc:picChg chg="add mod modCrop">
          <ac:chgData name="Bryan Yeoh Seng Sheng" userId="b125ad59-a69d-443b-82e4-63500a73f7de" providerId="ADAL" clId="{C939D63A-4242-471D-93CC-3D5D30F6C802}" dt="2025-11-17T07:11:15.166" v="639" actId="1076"/>
          <ac:picMkLst>
            <pc:docMk/>
            <pc:sldMk cId="239997585" sldId="367"/>
            <ac:picMk id="11" creationId="{FE420D30-0808-8DD1-A6A1-0C10ED5DE3F4}"/>
          </ac:picMkLst>
        </pc:picChg>
      </pc:sldChg>
      <pc:sldChg chg="addSp delSp modSp add mod">
        <pc:chgData name="Bryan Yeoh Seng Sheng" userId="b125ad59-a69d-443b-82e4-63500a73f7de" providerId="ADAL" clId="{C939D63A-4242-471D-93CC-3D5D30F6C802}" dt="2025-11-17T07:10:04.461" v="632" actId="20577"/>
        <pc:sldMkLst>
          <pc:docMk/>
          <pc:sldMk cId="3644223399" sldId="368"/>
        </pc:sldMkLst>
        <pc:spChg chg="mod ord">
          <ac:chgData name="Bryan Yeoh Seng Sheng" userId="b125ad59-a69d-443b-82e4-63500a73f7de" providerId="ADAL" clId="{C939D63A-4242-471D-93CC-3D5D30F6C802}" dt="2025-11-17T06:44:31.893" v="290" actId="164"/>
          <ac:spMkLst>
            <pc:docMk/>
            <pc:sldMk cId="3644223399" sldId="368"/>
            <ac:spMk id="5" creationId="{561F79EC-9CEE-2C33-74E6-CE2039210039}"/>
          </ac:spMkLst>
        </pc:spChg>
        <pc:spChg chg="add mod">
          <ac:chgData name="Bryan Yeoh Seng Sheng" userId="b125ad59-a69d-443b-82e4-63500a73f7de" providerId="ADAL" clId="{C939D63A-4242-471D-93CC-3D5D30F6C802}" dt="2025-11-17T07:10:04.461" v="632" actId="20577"/>
          <ac:spMkLst>
            <pc:docMk/>
            <pc:sldMk cId="3644223399" sldId="368"/>
            <ac:spMk id="16" creationId="{586E7D63-81DB-724B-564F-755B6459E5D4}"/>
          </ac:spMkLst>
        </pc:spChg>
        <pc:spChg chg="mod">
          <ac:chgData name="Bryan Yeoh Seng Sheng" userId="b125ad59-a69d-443b-82e4-63500a73f7de" providerId="ADAL" clId="{C939D63A-4242-471D-93CC-3D5D30F6C802}" dt="2025-11-17T06:23:37.634" v="143" actId="20577"/>
          <ac:spMkLst>
            <pc:docMk/>
            <pc:sldMk cId="3644223399" sldId="368"/>
            <ac:spMk id="404" creationId="{153C0871-A4A6-C59B-F739-85D6C7A40188}"/>
          </ac:spMkLst>
        </pc:spChg>
        <pc:grpChg chg="add mod">
          <ac:chgData name="Bryan Yeoh Seng Sheng" userId="b125ad59-a69d-443b-82e4-63500a73f7de" providerId="ADAL" clId="{C939D63A-4242-471D-93CC-3D5D30F6C802}" dt="2025-11-17T06:44:31.893" v="290" actId="164"/>
          <ac:grpSpMkLst>
            <pc:docMk/>
            <pc:sldMk cId="3644223399" sldId="368"/>
            <ac:grpSpMk id="4" creationId="{EC97FF1A-D504-0CAF-52B6-97A42F556918}"/>
          </ac:grpSpMkLst>
        </pc:grpChg>
        <pc:picChg chg="add mod">
          <ac:chgData name="Bryan Yeoh Seng Sheng" userId="b125ad59-a69d-443b-82e4-63500a73f7de" providerId="ADAL" clId="{C939D63A-4242-471D-93CC-3D5D30F6C802}" dt="2025-11-17T06:29:13.023" v="211" actId="1076"/>
          <ac:picMkLst>
            <pc:docMk/>
            <pc:sldMk cId="3644223399" sldId="368"/>
            <ac:picMk id="2" creationId="{DDFDEB6B-C9AF-908D-4689-E3F9FF500AE5}"/>
          </ac:picMkLst>
        </pc:picChg>
        <pc:picChg chg="add mod">
          <ac:chgData name="Bryan Yeoh Seng Sheng" userId="b125ad59-a69d-443b-82e4-63500a73f7de" providerId="ADAL" clId="{C939D63A-4242-471D-93CC-3D5D30F6C802}" dt="2025-11-17T06:44:31.893" v="290" actId="164"/>
          <ac:picMkLst>
            <pc:docMk/>
            <pc:sldMk cId="3644223399" sldId="368"/>
            <ac:picMk id="3" creationId="{5AC3901C-575B-2C02-E0FE-3915B563CB07}"/>
          </ac:picMkLst>
        </pc:picChg>
      </pc:sldChg>
      <pc:sldChg chg="addSp delSp modSp add mod">
        <pc:chgData name="Bryan Yeoh Seng Sheng" userId="b125ad59-a69d-443b-82e4-63500a73f7de" providerId="ADAL" clId="{C939D63A-4242-471D-93CC-3D5D30F6C802}" dt="2025-11-17T07:04:46.063" v="607" actId="478"/>
        <pc:sldMkLst>
          <pc:docMk/>
          <pc:sldMk cId="3964890774" sldId="369"/>
        </pc:sldMkLst>
        <pc:spChg chg="add mod">
          <ac:chgData name="Bryan Yeoh Seng Sheng" userId="b125ad59-a69d-443b-82e4-63500a73f7de" providerId="ADAL" clId="{C939D63A-4242-471D-93CC-3D5D30F6C802}" dt="2025-11-17T06:49:58.412" v="405" actId="1076"/>
          <ac:spMkLst>
            <pc:docMk/>
            <pc:sldMk cId="3964890774" sldId="369"/>
            <ac:spMk id="4" creationId="{CC20027F-F7C6-D376-D79A-2935071FE6FC}"/>
          </ac:spMkLst>
        </pc:spChg>
        <pc:spChg chg="add mod">
          <ac:chgData name="Bryan Yeoh Seng Sheng" userId="b125ad59-a69d-443b-82e4-63500a73f7de" providerId="ADAL" clId="{C939D63A-4242-471D-93CC-3D5D30F6C802}" dt="2025-11-17T06:49:58.412" v="405" actId="1076"/>
          <ac:spMkLst>
            <pc:docMk/>
            <pc:sldMk cId="3964890774" sldId="369"/>
            <ac:spMk id="5" creationId="{77F92B0F-45C2-418D-B4B9-7D60AD6F8587}"/>
          </ac:spMkLst>
        </pc:spChg>
        <pc:picChg chg="add mod">
          <ac:chgData name="Bryan Yeoh Seng Sheng" userId="b125ad59-a69d-443b-82e4-63500a73f7de" providerId="ADAL" clId="{C939D63A-4242-471D-93CC-3D5D30F6C802}" dt="2025-11-17T06:49:58.412" v="405" actId="1076"/>
          <ac:picMkLst>
            <pc:docMk/>
            <pc:sldMk cId="3964890774" sldId="369"/>
            <ac:picMk id="2" creationId="{A2F05A4D-8D99-90D3-29AF-AAB605EE37FA}"/>
          </ac:picMkLst>
        </pc:picChg>
        <pc:picChg chg="add mod">
          <ac:chgData name="Bryan Yeoh Seng Sheng" userId="b125ad59-a69d-443b-82e4-63500a73f7de" providerId="ADAL" clId="{C939D63A-4242-471D-93CC-3D5D30F6C802}" dt="2025-11-17T06:49:58.412" v="405" actId="1076"/>
          <ac:picMkLst>
            <pc:docMk/>
            <pc:sldMk cId="3964890774" sldId="369"/>
            <ac:picMk id="3" creationId="{EFB9FA63-2374-7FB7-16F1-B6FB46B2AA4F}"/>
          </ac:picMkLst>
        </pc:picChg>
      </pc:sldChg>
      <pc:sldChg chg="addSp modSp add mod">
        <pc:chgData name="Bryan Yeoh Seng Sheng" userId="b125ad59-a69d-443b-82e4-63500a73f7de" providerId="ADAL" clId="{C939D63A-4242-471D-93CC-3D5D30F6C802}" dt="2025-11-17T07:52:26.062" v="1437" actId="12"/>
        <pc:sldMkLst>
          <pc:docMk/>
          <pc:sldMk cId="190775373" sldId="370"/>
        </pc:sldMkLst>
        <pc:spChg chg="mod">
          <ac:chgData name="Bryan Yeoh Seng Sheng" userId="b125ad59-a69d-443b-82e4-63500a73f7de" providerId="ADAL" clId="{C939D63A-4242-471D-93CC-3D5D30F6C802}" dt="2025-11-17T07:29:26.801" v="817" actId="255"/>
          <ac:spMkLst>
            <pc:docMk/>
            <pc:sldMk cId="190775373" sldId="370"/>
            <ac:spMk id="29" creationId="{597C5AF1-2BD3-D6A1-42BE-D7687F0ADEE4}"/>
          </ac:spMkLst>
        </pc:spChg>
        <pc:spChg chg="mod">
          <ac:chgData name="Bryan Yeoh Seng Sheng" userId="b125ad59-a69d-443b-82e4-63500a73f7de" providerId="ADAL" clId="{C939D63A-4242-471D-93CC-3D5D30F6C802}" dt="2025-11-17T07:50:55.074" v="1423" actId="20577"/>
          <ac:spMkLst>
            <pc:docMk/>
            <pc:sldMk cId="190775373" sldId="370"/>
            <ac:spMk id="45" creationId="{BE0A37F9-EB41-8AFE-9DC5-A393CF81CD64}"/>
          </ac:spMkLst>
        </pc:spChg>
        <pc:spChg chg="mod">
          <ac:chgData name="Bryan Yeoh Seng Sheng" userId="b125ad59-a69d-443b-82e4-63500a73f7de" providerId="ADAL" clId="{C939D63A-4242-471D-93CC-3D5D30F6C802}" dt="2025-11-17T07:40:27.109" v="1287"/>
          <ac:spMkLst>
            <pc:docMk/>
            <pc:sldMk cId="190775373" sldId="370"/>
            <ac:spMk id="46" creationId="{33C50F6B-45A5-F96C-091F-D4712FBAB8A4}"/>
          </ac:spMkLst>
        </pc:spChg>
        <pc:spChg chg="mod">
          <ac:chgData name="Bryan Yeoh Seng Sheng" userId="b125ad59-a69d-443b-82e4-63500a73f7de" providerId="ADAL" clId="{C939D63A-4242-471D-93CC-3D5D30F6C802}" dt="2025-11-17T07:30:37.078" v="871" actId="14100"/>
          <ac:spMkLst>
            <pc:docMk/>
            <pc:sldMk cId="190775373" sldId="370"/>
            <ac:spMk id="48" creationId="{27F4AB6C-B8B5-EA88-A2D7-962D73F9EF0C}"/>
          </ac:spMkLst>
        </pc:spChg>
        <pc:spChg chg="mod">
          <ac:chgData name="Bryan Yeoh Seng Sheng" userId="b125ad59-a69d-443b-82e4-63500a73f7de" providerId="ADAL" clId="{C939D63A-4242-471D-93CC-3D5D30F6C802}" dt="2025-11-17T07:52:26.062" v="1437" actId="12"/>
          <ac:spMkLst>
            <pc:docMk/>
            <pc:sldMk cId="190775373" sldId="370"/>
            <ac:spMk id="52" creationId="{8A548314-B285-D2A4-2C07-8F7B80078149}"/>
          </ac:spMkLst>
        </pc:spChg>
        <pc:spChg chg="mod">
          <ac:chgData name="Bryan Yeoh Seng Sheng" userId="b125ad59-a69d-443b-82e4-63500a73f7de" providerId="ADAL" clId="{C939D63A-4242-471D-93CC-3D5D30F6C802}" dt="2025-11-17T07:40:25.675" v="1285"/>
          <ac:spMkLst>
            <pc:docMk/>
            <pc:sldMk cId="190775373" sldId="370"/>
            <ac:spMk id="53" creationId="{C97ADDC3-3BFC-21C0-5780-86E9709B76CE}"/>
          </ac:spMkLst>
        </pc:spChg>
        <pc:spChg chg="mod">
          <ac:chgData name="Bryan Yeoh Seng Sheng" userId="b125ad59-a69d-443b-82e4-63500a73f7de" providerId="ADAL" clId="{C939D63A-4242-471D-93CC-3D5D30F6C802}" dt="2025-11-17T07:30:39.900" v="872" actId="14100"/>
          <ac:spMkLst>
            <pc:docMk/>
            <pc:sldMk cId="190775373" sldId="370"/>
            <ac:spMk id="54" creationId="{FFF94863-FC27-8D80-1010-6E0EF455F9FC}"/>
          </ac:spMkLst>
        </pc:spChg>
        <pc:spChg chg="mod">
          <ac:chgData name="Bryan Yeoh Seng Sheng" userId="b125ad59-a69d-443b-82e4-63500a73f7de" providerId="ADAL" clId="{C939D63A-4242-471D-93CC-3D5D30F6C802}" dt="2025-11-17T07:52:08.939" v="1434" actId="14100"/>
          <ac:spMkLst>
            <pc:docMk/>
            <pc:sldMk cId="190775373" sldId="370"/>
            <ac:spMk id="388" creationId="{C5591741-D456-AE3D-B766-C157C53F1851}"/>
          </ac:spMkLst>
        </pc:spChg>
        <pc:spChg chg="mod">
          <ac:chgData name="Bryan Yeoh Seng Sheng" userId="b125ad59-a69d-443b-82e4-63500a73f7de" providerId="ADAL" clId="{C939D63A-4242-471D-93CC-3D5D30F6C802}" dt="2025-11-17T07:50:03.274" v="1411" actId="20577"/>
          <ac:spMkLst>
            <pc:docMk/>
            <pc:sldMk cId="190775373" sldId="370"/>
            <ac:spMk id="391" creationId="{58686AED-B298-E8AB-21AE-21D0A1930670}"/>
          </ac:spMkLst>
        </pc:spChg>
        <pc:spChg chg="mod">
          <ac:chgData name="Bryan Yeoh Seng Sheng" userId="b125ad59-a69d-443b-82e4-63500a73f7de" providerId="ADAL" clId="{C939D63A-4242-471D-93CC-3D5D30F6C802}" dt="2025-11-17T07:40:22.639" v="1281"/>
          <ac:spMkLst>
            <pc:docMk/>
            <pc:sldMk cId="190775373" sldId="370"/>
            <ac:spMk id="392" creationId="{344E8C6B-EEA8-9B22-8A19-DFFDB0B8A72D}"/>
          </ac:spMkLst>
        </pc:spChg>
        <pc:spChg chg="mod">
          <ac:chgData name="Bryan Yeoh Seng Sheng" userId="b125ad59-a69d-443b-82e4-63500a73f7de" providerId="ADAL" clId="{C939D63A-4242-471D-93CC-3D5D30F6C802}" dt="2025-11-17T07:40:24.171" v="1283"/>
          <ac:spMkLst>
            <pc:docMk/>
            <pc:sldMk cId="190775373" sldId="370"/>
            <ac:spMk id="395" creationId="{B388F621-2758-449D-9418-9082AF73BADF}"/>
          </ac:spMkLst>
        </pc:spChg>
        <pc:spChg chg="mod">
          <ac:chgData name="Bryan Yeoh Seng Sheng" userId="b125ad59-a69d-443b-82e4-63500a73f7de" providerId="ADAL" clId="{C939D63A-4242-471D-93CC-3D5D30F6C802}" dt="2025-11-17T07:30:57.557" v="875" actId="14100"/>
          <ac:spMkLst>
            <pc:docMk/>
            <pc:sldMk cId="190775373" sldId="370"/>
            <ac:spMk id="398" creationId="{4E4D4D39-BE1D-449F-11BF-642404D827DA}"/>
          </ac:spMkLst>
        </pc:spChg>
        <pc:spChg chg="mod">
          <ac:chgData name="Bryan Yeoh Seng Sheng" userId="b125ad59-a69d-443b-82e4-63500a73f7de" providerId="ADAL" clId="{C939D63A-4242-471D-93CC-3D5D30F6C802}" dt="2025-11-17T07:30:45.828" v="873" actId="14100"/>
          <ac:spMkLst>
            <pc:docMk/>
            <pc:sldMk cId="190775373" sldId="370"/>
            <ac:spMk id="401" creationId="{9D649C2B-03A3-D59E-07F7-FBEE11A65AAD}"/>
          </ac:spMkLst>
        </pc:spChg>
      </pc:sldChg>
      <pc:sldChg chg="modSp add mod">
        <pc:chgData name="Bryan Yeoh Seng Sheng" userId="b125ad59-a69d-443b-82e4-63500a73f7de" providerId="ADAL" clId="{C939D63A-4242-471D-93CC-3D5D30F6C802}" dt="2025-11-17T07:57:31.145" v="1484"/>
        <pc:sldMkLst>
          <pc:docMk/>
          <pc:sldMk cId="994496575" sldId="371"/>
        </pc:sldMkLst>
        <pc:spChg chg="mod">
          <ac:chgData name="Bryan Yeoh Seng Sheng" userId="b125ad59-a69d-443b-82e4-63500a73f7de" providerId="ADAL" clId="{C939D63A-4242-471D-93CC-3D5D30F6C802}" dt="2025-11-17T07:55:05.090" v="1465" actId="14100"/>
          <ac:spMkLst>
            <pc:docMk/>
            <pc:sldMk cId="994496575" sldId="371"/>
            <ac:spMk id="45" creationId="{E3ED8556-6EB6-973B-AFFE-1E3C0D46E7D2}"/>
          </ac:spMkLst>
        </pc:spChg>
        <pc:spChg chg="mod">
          <ac:chgData name="Bryan Yeoh Seng Sheng" userId="b125ad59-a69d-443b-82e4-63500a73f7de" providerId="ADAL" clId="{C939D63A-4242-471D-93CC-3D5D30F6C802}" dt="2025-11-17T07:40:16.123" v="1279" actId="20577"/>
          <ac:spMkLst>
            <pc:docMk/>
            <pc:sldMk cId="994496575" sldId="371"/>
            <ac:spMk id="46" creationId="{682F7334-8841-0384-5092-02A970831C67}"/>
          </ac:spMkLst>
        </pc:spChg>
        <pc:spChg chg="mod">
          <ac:chgData name="Bryan Yeoh Seng Sheng" userId="b125ad59-a69d-443b-82e4-63500a73f7de" providerId="ADAL" clId="{C939D63A-4242-471D-93CC-3D5D30F6C802}" dt="2025-11-17T07:36:02.703" v="1102" actId="20577"/>
          <ac:spMkLst>
            <pc:docMk/>
            <pc:sldMk cId="994496575" sldId="371"/>
            <ac:spMk id="48" creationId="{2ACC94B6-2F14-A60B-006E-856A4E75A448}"/>
          </ac:spMkLst>
        </pc:spChg>
        <pc:spChg chg="mod">
          <ac:chgData name="Bryan Yeoh Seng Sheng" userId="b125ad59-a69d-443b-82e4-63500a73f7de" providerId="ADAL" clId="{C939D63A-4242-471D-93CC-3D5D30F6C802}" dt="2025-11-17T07:57:31.145" v="1484"/>
          <ac:spMkLst>
            <pc:docMk/>
            <pc:sldMk cId="994496575" sldId="371"/>
            <ac:spMk id="52" creationId="{5BBDCA92-AF7E-9131-2FDE-B73BD3503F26}"/>
          </ac:spMkLst>
        </pc:spChg>
        <pc:spChg chg="mod">
          <ac:chgData name="Bryan Yeoh Seng Sheng" userId="b125ad59-a69d-443b-82e4-63500a73f7de" providerId="ADAL" clId="{C939D63A-4242-471D-93CC-3D5D30F6C802}" dt="2025-11-17T07:39:34.537" v="1265"/>
          <ac:spMkLst>
            <pc:docMk/>
            <pc:sldMk cId="994496575" sldId="371"/>
            <ac:spMk id="53" creationId="{A25952BA-FC5F-27AE-84D9-AE9D5C5FC74A}"/>
          </ac:spMkLst>
        </pc:spChg>
        <pc:spChg chg="mod">
          <ac:chgData name="Bryan Yeoh Seng Sheng" userId="b125ad59-a69d-443b-82e4-63500a73f7de" providerId="ADAL" clId="{C939D63A-4242-471D-93CC-3D5D30F6C802}" dt="2025-11-17T07:36:10.423" v="1106" actId="20577"/>
          <ac:spMkLst>
            <pc:docMk/>
            <pc:sldMk cId="994496575" sldId="371"/>
            <ac:spMk id="54" creationId="{AD4C48D3-CD9C-7460-9ACF-9D89D7035372}"/>
          </ac:spMkLst>
        </pc:spChg>
        <pc:spChg chg="mod">
          <ac:chgData name="Bryan Yeoh Seng Sheng" userId="b125ad59-a69d-443b-82e4-63500a73f7de" providerId="ADAL" clId="{C939D63A-4242-471D-93CC-3D5D30F6C802}" dt="2025-11-17T07:55:54.020" v="1475" actId="14100"/>
          <ac:spMkLst>
            <pc:docMk/>
            <pc:sldMk cId="994496575" sldId="371"/>
            <ac:spMk id="388" creationId="{CCB42BE5-8EC3-2DD6-F8DD-9AAC196CB23A}"/>
          </ac:spMkLst>
        </pc:spChg>
        <pc:spChg chg="mod">
          <ac:chgData name="Bryan Yeoh Seng Sheng" userId="b125ad59-a69d-443b-82e4-63500a73f7de" providerId="ADAL" clId="{C939D63A-4242-471D-93CC-3D5D30F6C802}" dt="2025-11-17T07:54:12.862" v="1454" actId="113"/>
          <ac:spMkLst>
            <pc:docMk/>
            <pc:sldMk cId="994496575" sldId="371"/>
            <ac:spMk id="391" creationId="{8FFEABCD-9749-F463-B0B0-5A33F0ABAF70}"/>
          </ac:spMkLst>
        </pc:spChg>
        <pc:spChg chg="mod">
          <ac:chgData name="Bryan Yeoh Seng Sheng" userId="b125ad59-a69d-443b-82e4-63500a73f7de" providerId="ADAL" clId="{C939D63A-4242-471D-93CC-3D5D30F6C802}" dt="2025-11-17T07:38:17.058" v="1182"/>
          <ac:spMkLst>
            <pc:docMk/>
            <pc:sldMk cId="994496575" sldId="371"/>
            <ac:spMk id="392" creationId="{05BEE540-E06E-FA06-D7F3-BC0B042619A6}"/>
          </ac:spMkLst>
        </pc:spChg>
        <pc:spChg chg="mod">
          <ac:chgData name="Bryan Yeoh Seng Sheng" userId="b125ad59-a69d-443b-82e4-63500a73f7de" providerId="ADAL" clId="{C939D63A-4242-471D-93CC-3D5D30F6C802}" dt="2025-11-17T07:39:53.990" v="1278" actId="1037"/>
          <ac:spMkLst>
            <pc:docMk/>
            <pc:sldMk cId="994496575" sldId="371"/>
            <ac:spMk id="395" creationId="{3A738122-AA56-9380-BEED-957B71228BA5}"/>
          </ac:spMkLst>
        </pc:spChg>
        <pc:spChg chg="mod">
          <ac:chgData name="Bryan Yeoh Seng Sheng" userId="b125ad59-a69d-443b-82e4-63500a73f7de" providerId="ADAL" clId="{C939D63A-4242-471D-93CC-3D5D30F6C802}" dt="2025-11-17T07:35:59.116" v="1100" actId="20577"/>
          <ac:spMkLst>
            <pc:docMk/>
            <pc:sldMk cId="994496575" sldId="371"/>
            <ac:spMk id="398" creationId="{1030645C-E3DE-233A-F9B2-D4414C1DAFA4}"/>
          </ac:spMkLst>
        </pc:spChg>
        <pc:spChg chg="mod">
          <ac:chgData name="Bryan Yeoh Seng Sheng" userId="b125ad59-a69d-443b-82e4-63500a73f7de" providerId="ADAL" clId="{C939D63A-4242-471D-93CC-3D5D30F6C802}" dt="2025-11-17T07:36:06.445" v="1104" actId="20577"/>
          <ac:spMkLst>
            <pc:docMk/>
            <pc:sldMk cId="994496575" sldId="371"/>
            <ac:spMk id="401" creationId="{07E199F5-37B4-3FFB-5E23-193530F05647}"/>
          </ac:spMkLst>
        </pc:spChg>
      </pc:sldChg>
      <pc:sldChg chg="addSp delSp modSp add mod">
        <pc:chgData name="Bryan Yeoh Seng Sheng" userId="b125ad59-a69d-443b-82e4-63500a73f7de" providerId="ADAL" clId="{C939D63A-4242-471D-93CC-3D5D30F6C802}" dt="2025-11-17T07:58:54.168" v="1492" actId="14100"/>
        <pc:sldMkLst>
          <pc:docMk/>
          <pc:sldMk cId="3755489163" sldId="372"/>
        </pc:sldMkLst>
        <pc:spChg chg="mod">
          <ac:chgData name="Bryan Yeoh Seng Sheng" userId="b125ad59-a69d-443b-82e4-63500a73f7de" providerId="ADAL" clId="{C939D63A-4242-471D-93CC-3D5D30F6C802}" dt="2025-11-17T07:58:54.168" v="1492" actId="14100"/>
          <ac:spMkLst>
            <pc:docMk/>
            <pc:sldMk cId="3755489163" sldId="372"/>
            <ac:spMk id="45" creationId="{AFB32C1C-6F3F-9515-9697-B5857B19E141}"/>
          </ac:spMkLst>
        </pc:spChg>
        <pc:spChg chg="mod">
          <ac:chgData name="Bryan Yeoh Seng Sheng" userId="b125ad59-a69d-443b-82e4-63500a73f7de" providerId="ADAL" clId="{C939D63A-4242-471D-93CC-3D5D30F6C802}" dt="2025-11-17T07:41:45.475" v="1330" actId="20577"/>
          <ac:spMkLst>
            <pc:docMk/>
            <pc:sldMk cId="3755489163" sldId="372"/>
            <ac:spMk id="46" creationId="{39ABA9C3-1A0E-CC10-B77E-3F34196A7406}"/>
          </ac:spMkLst>
        </pc:spChg>
        <pc:spChg chg="mod">
          <ac:chgData name="Bryan Yeoh Seng Sheng" userId="b125ad59-a69d-443b-82e4-63500a73f7de" providerId="ADAL" clId="{C939D63A-4242-471D-93CC-3D5D30F6C802}" dt="2025-11-17T07:41:14.939" v="1294" actId="20577"/>
          <ac:spMkLst>
            <pc:docMk/>
            <pc:sldMk cId="3755489163" sldId="372"/>
            <ac:spMk id="48" creationId="{027DDD2E-7188-6F58-F872-95CAB834188F}"/>
          </ac:spMkLst>
        </pc:spChg>
        <pc:spChg chg="mod">
          <ac:chgData name="Bryan Yeoh Seng Sheng" userId="b125ad59-a69d-443b-82e4-63500a73f7de" providerId="ADAL" clId="{C939D63A-4242-471D-93CC-3D5D30F6C802}" dt="2025-11-17T07:58:31.205" v="1488" actId="12"/>
          <ac:spMkLst>
            <pc:docMk/>
            <pc:sldMk cId="3755489163" sldId="372"/>
            <ac:spMk id="391" creationId="{8B8A1DD2-CC65-06D6-2531-7CF772B9C2EE}"/>
          </ac:spMkLst>
        </pc:spChg>
        <pc:spChg chg="mod">
          <ac:chgData name="Bryan Yeoh Seng Sheng" userId="b125ad59-a69d-443b-82e4-63500a73f7de" providerId="ADAL" clId="{C939D63A-4242-471D-93CC-3D5D30F6C802}" dt="2025-11-17T07:41:39.100" v="1326" actId="14100"/>
          <ac:spMkLst>
            <pc:docMk/>
            <pc:sldMk cId="3755489163" sldId="372"/>
            <ac:spMk id="392" creationId="{77578863-D358-A791-0725-AAFAA4447A5D}"/>
          </ac:spMkLst>
        </pc:spChg>
        <pc:spChg chg="mod">
          <ac:chgData name="Bryan Yeoh Seng Sheng" userId="b125ad59-a69d-443b-82e4-63500a73f7de" providerId="ADAL" clId="{C939D63A-4242-471D-93CC-3D5D30F6C802}" dt="2025-11-17T07:41:08.859" v="1290" actId="20577"/>
          <ac:spMkLst>
            <pc:docMk/>
            <pc:sldMk cId="3755489163" sldId="372"/>
            <ac:spMk id="398" creationId="{846DB9B7-8B51-F331-AC4C-4F778C2A961E}"/>
          </ac:spMkLst>
        </pc:spChg>
      </pc:sldChg>
    </pc:docChg>
  </pc:docChgLst>
  <pc:docChgLst>
    <pc:chgData name="Guest User" userId="S::urn:spo:tenantanon#ae5ed6e2-682f-4436-a3d2-d07186f2c1da::" providerId="AD" clId="Web-{0288E32B-CE40-BC41-FE8A-7CB32172F6CF}"/>
    <pc:docChg chg="modSld">
      <pc:chgData name="Guest User" userId="S::urn:spo:tenantanon#ae5ed6e2-682f-4436-a3d2-d07186f2c1da::" providerId="AD" clId="Web-{0288E32B-CE40-BC41-FE8A-7CB32172F6CF}" dt="2025-11-17T14:43:13.848" v="290" actId="1076"/>
      <pc:docMkLst>
        <pc:docMk/>
      </pc:docMkLst>
      <pc:sldChg chg="addSp delSp modSp">
        <pc:chgData name="Guest User" userId="S::urn:spo:tenantanon#ae5ed6e2-682f-4436-a3d2-d07186f2c1da::" providerId="AD" clId="Web-{0288E32B-CE40-BC41-FE8A-7CB32172F6CF}" dt="2025-11-17T14:37:13.762" v="270" actId="20577"/>
        <pc:sldMkLst>
          <pc:docMk/>
          <pc:sldMk cId="514145646" sldId="324"/>
        </pc:sldMkLst>
        <pc:spChg chg="add mod">
          <ac:chgData name="Guest User" userId="S::urn:spo:tenantanon#ae5ed6e2-682f-4436-a3d2-d07186f2c1da::" providerId="AD" clId="Web-{0288E32B-CE40-BC41-FE8A-7CB32172F6CF}" dt="2025-11-17T14:37:13.762" v="270" actId="20577"/>
          <ac:spMkLst>
            <pc:docMk/>
            <pc:sldMk cId="514145646" sldId="324"/>
            <ac:spMk id="14" creationId="{AFB6EFD2-28DC-4564-F6EB-F6F7364C37D6}"/>
          </ac:spMkLst>
        </pc:spChg>
        <pc:picChg chg="add mod">
          <ac:chgData name="Guest User" userId="S::urn:spo:tenantanon#ae5ed6e2-682f-4436-a3d2-d07186f2c1da::" providerId="AD" clId="Web-{0288E32B-CE40-BC41-FE8A-7CB32172F6CF}" dt="2025-11-17T14:18:40.240" v="51" actId="1076"/>
          <ac:picMkLst>
            <pc:docMk/>
            <pc:sldMk cId="514145646" sldId="324"/>
            <ac:picMk id="8" creationId="{720AA3BD-80FF-C1C9-32DC-E45BC686C0E4}"/>
          </ac:picMkLst>
        </pc:picChg>
        <pc:picChg chg="add mod">
          <ac:chgData name="Guest User" userId="S::urn:spo:tenantanon#ae5ed6e2-682f-4436-a3d2-d07186f2c1da::" providerId="AD" clId="Web-{0288E32B-CE40-BC41-FE8A-7CB32172F6CF}" dt="2025-11-17T14:36:53.807" v="269" actId="14100"/>
          <ac:picMkLst>
            <pc:docMk/>
            <pc:sldMk cId="514145646" sldId="324"/>
            <ac:picMk id="9" creationId="{13D4B42D-01BC-70D8-482B-31AFFA10200B}"/>
          </ac:picMkLst>
        </pc:picChg>
        <pc:picChg chg="add mod">
          <ac:chgData name="Guest User" userId="S::urn:spo:tenantanon#ae5ed6e2-682f-4436-a3d2-d07186f2c1da::" providerId="AD" clId="Web-{0288E32B-CE40-BC41-FE8A-7CB32172F6CF}" dt="2025-11-17T14:18:33.271" v="49" actId="1076"/>
          <ac:picMkLst>
            <pc:docMk/>
            <pc:sldMk cId="514145646" sldId="324"/>
            <ac:picMk id="10" creationId="{35B96725-3DB7-88D0-D3B2-48BBAD000BCA}"/>
          </ac:picMkLst>
        </pc:picChg>
        <pc:picChg chg="add mod">
          <ac:chgData name="Guest User" userId="S::urn:spo:tenantanon#ae5ed6e2-682f-4436-a3d2-d07186f2c1da::" providerId="AD" clId="Web-{0288E32B-CE40-BC41-FE8A-7CB32172F6CF}" dt="2025-11-17T14:18:33.287" v="50" actId="1076"/>
          <ac:picMkLst>
            <pc:docMk/>
            <pc:sldMk cId="514145646" sldId="324"/>
            <ac:picMk id="11" creationId="{D092EFDF-4AC0-B994-306D-5038BCFBCCA2}"/>
          </ac:picMkLst>
        </pc:picChg>
      </pc:sldChg>
      <pc:sldChg chg="addSp delSp modSp">
        <pc:chgData name="Guest User" userId="S::urn:spo:tenantanon#ae5ed6e2-682f-4436-a3d2-d07186f2c1da::" providerId="AD" clId="Web-{0288E32B-CE40-BC41-FE8A-7CB32172F6CF}" dt="2025-11-17T14:36:43.541" v="268" actId="14100"/>
        <pc:sldMkLst>
          <pc:docMk/>
          <pc:sldMk cId="3632397359" sldId="339"/>
        </pc:sldMkLst>
        <pc:spChg chg="add mod">
          <ac:chgData name="Guest User" userId="S::urn:spo:tenantanon#ae5ed6e2-682f-4436-a3d2-d07186f2c1da::" providerId="AD" clId="Web-{0288E32B-CE40-BC41-FE8A-7CB32172F6CF}" dt="2025-11-17T14:34:45.535" v="253" actId="20577"/>
          <ac:spMkLst>
            <pc:docMk/>
            <pc:sldMk cId="3632397359" sldId="339"/>
            <ac:spMk id="14" creationId="{B8BE2490-B65B-F4FA-4ADE-7680ED40EED8}"/>
          </ac:spMkLst>
        </pc:spChg>
        <pc:picChg chg="add mod">
          <ac:chgData name="Guest User" userId="S::urn:spo:tenantanon#ae5ed6e2-682f-4436-a3d2-d07186f2c1da::" providerId="AD" clId="Web-{0288E32B-CE40-BC41-FE8A-7CB32172F6CF}" dt="2025-11-17T14:36:43.541" v="268" actId="14100"/>
          <ac:picMkLst>
            <pc:docMk/>
            <pc:sldMk cId="3632397359" sldId="339"/>
            <ac:picMk id="9" creationId="{1B4B15BD-98BA-458D-3002-BB1EA457DA8E}"/>
          </ac:picMkLst>
        </pc:picChg>
        <pc:picChg chg="add mod">
          <ac:chgData name="Guest User" userId="S::urn:spo:tenantanon#ae5ed6e2-682f-4436-a3d2-d07186f2c1da::" providerId="AD" clId="Web-{0288E32B-CE40-BC41-FE8A-7CB32172F6CF}" dt="2025-11-17T14:32:37.005" v="210" actId="1076"/>
          <ac:picMkLst>
            <pc:docMk/>
            <pc:sldMk cId="3632397359" sldId="339"/>
            <ac:picMk id="11" creationId="{ACDD0819-7986-3929-5CDF-589550470C1F}"/>
          </ac:picMkLst>
        </pc:picChg>
        <pc:picChg chg="add mod">
          <ac:chgData name="Guest User" userId="S::urn:spo:tenantanon#ae5ed6e2-682f-4436-a3d2-d07186f2c1da::" providerId="AD" clId="Web-{0288E32B-CE40-BC41-FE8A-7CB32172F6CF}" dt="2025-11-17T14:29:02.797" v="162" actId="14100"/>
          <ac:picMkLst>
            <pc:docMk/>
            <pc:sldMk cId="3632397359" sldId="339"/>
            <ac:picMk id="12" creationId="{D9204431-DBB3-48BE-8D16-8C639960D0BE}"/>
          </ac:picMkLst>
        </pc:picChg>
      </pc:sldChg>
      <pc:sldChg chg="addSp delSp modSp">
        <pc:chgData name="Guest User" userId="S::urn:spo:tenantanon#ae5ed6e2-682f-4436-a3d2-d07186f2c1da::" providerId="AD" clId="Web-{0288E32B-CE40-BC41-FE8A-7CB32172F6CF}" dt="2025-11-17T14:43:13.848" v="290" actId="1076"/>
        <pc:sldMkLst>
          <pc:docMk/>
          <pc:sldMk cId="317412876" sldId="340"/>
        </pc:sldMkLst>
        <pc:spChg chg="add mod">
          <ac:chgData name="Guest User" userId="S::urn:spo:tenantanon#ae5ed6e2-682f-4436-a3d2-d07186f2c1da::" providerId="AD" clId="Web-{0288E32B-CE40-BC41-FE8A-7CB32172F6CF}" dt="2025-11-17T14:36:23.525" v="267" actId="20577"/>
          <ac:spMkLst>
            <pc:docMk/>
            <pc:sldMk cId="317412876" sldId="340"/>
            <ac:spMk id="14" creationId="{7EDD6911-B371-8B03-89DF-5FDA63DC6B26}"/>
          </ac:spMkLst>
        </pc:spChg>
        <pc:picChg chg="add mod">
          <ac:chgData name="Guest User" userId="S::urn:spo:tenantanon#ae5ed6e2-682f-4436-a3d2-d07186f2c1da::" providerId="AD" clId="Web-{0288E32B-CE40-BC41-FE8A-7CB32172F6CF}" dt="2025-11-17T14:31:13.551" v="186" actId="14100"/>
          <ac:picMkLst>
            <pc:docMk/>
            <pc:sldMk cId="317412876" sldId="340"/>
            <ac:picMk id="8" creationId="{8CC10E2D-FC3C-DB5C-66CD-E24B9A275299}"/>
          </ac:picMkLst>
        </pc:picChg>
        <pc:picChg chg="add mod">
          <ac:chgData name="Guest User" userId="S::urn:spo:tenantanon#ae5ed6e2-682f-4436-a3d2-d07186f2c1da::" providerId="AD" clId="Web-{0288E32B-CE40-BC41-FE8A-7CB32172F6CF}" dt="2025-11-17T14:31:16.083" v="188" actId="14100"/>
          <ac:picMkLst>
            <pc:docMk/>
            <pc:sldMk cId="317412876" sldId="340"/>
            <ac:picMk id="9" creationId="{6B6DD0FB-A90D-168D-AED8-17E21280AA06}"/>
          </ac:picMkLst>
        </pc:picChg>
        <pc:picChg chg="add mod">
          <ac:chgData name="Guest User" userId="S::urn:spo:tenantanon#ae5ed6e2-682f-4436-a3d2-d07186f2c1da::" providerId="AD" clId="Web-{0288E32B-CE40-BC41-FE8A-7CB32172F6CF}" dt="2025-11-17T14:31:18.098" v="190" actId="14100"/>
          <ac:picMkLst>
            <pc:docMk/>
            <pc:sldMk cId="317412876" sldId="340"/>
            <ac:picMk id="10" creationId="{7B832ED1-C986-675A-6183-565FAEF87123}"/>
          </ac:picMkLst>
        </pc:picChg>
        <pc:picChg chg="add mod">
          <ac:chgData name="Guest User" userId="S::urn:spo:tenantanon#ae5ed6e2-682f-4436-a3d2-d07186f2c1da::" providerId="AD" clId="Web-{0288E32B-CE40-BC41-FE8A-7CB32172F6CF}" dt="2025-11-17T14:43:13.848" v="290" actId="1076"/>
          <ac:picMkLst>
            <pc:docMk/>
            <pc:sldMk cId="317412876" sldId="340"/>
            <ac:picMk id="15" creationId="{D5AA838F-E9AB-3F3F-9927-04B3F701DB1E}"/>
          </ac:picMkLst>
        </pc:picChg>
        <pc:picChg chg="add mod">
          <ac:chgData name="Guest User" userId="S::urn:spo:tenantanon#ae5ed6e2-682f-4436-a3d2-d07186f2c1da::" providerId="AD" clId="Web-{0288E32B-CE40-BC41-FE8A-7CB32172F6CF}" dt="2025-11-17T14:42:46.956" v="286" actId="14100"/>
          <ac:picMkLst>
            <pc:docMk/>
            <pc:sldMk cId="317412876" sldId="340"/>
            <ac:picMk id="16" creationId="{14AD898D-C37C-A8AC-20E1-7AE46689A192}"/>
          </ac:picMkLst>
        </pc:picChg>
      </pc:sldChg>
    </pc:docChg>
  </pc:docChgLst>
  <pc:docChgLst>
    <pc:chgData name="Lau En Sin" userId="7cd520a9-a25b-4f6f-9177-4013a075b4d2" providerId="ADAL" clId="{941BC85F-BCAE-467E-9589-EA473706E7DF}"/>
    <pc:docChg chg="undo redo custSel addSld delSld modSld sldOrd delMainMaster">
      <pc:chgData name="Lau En Sin" userId="7cd520a9-a25b-4f6f-9177-4013a075b4d2" providerId="ADAL" clId="{941BC85F-BCAE-467E-9589-EA473706E7DF}" dt="2025-11-19T07:16:24.010" v="3237"/>
      <pc:docMkLst>
        <pc:docMk/>
      </pc:docMkLst>
      <pc:sldChg chg="modSp mod modNotesTx">
        <pc:chgData name="Lau En Sin" userId="7cd520a9-a25b-4f6f-9177-4013a075b4d2" providerId="ADAL" clId="{941BC85F-BCAE-467E-9589-EA473706E7DF}" dt="2025-11-19T07:00:28.913" v="3122" actId="1038"/>
        <pc:sldMkLst>
          <pc:docMk/>
          <pc:sldMk cId="0" sldId="256"/>
        </pc:sldMkLst>
        <pc:spChg chg="mod">
          <ac:chgData name="Lau En Sin" userId="7cd520a9-a25b-4f6f-9177-4013a075b4d2" providerId="ADAL" clId="{941BC85F-BCAE-467E-9589-EA473706E7DF}" dt="2025-11-19T06:59:58.593" v="3112" actId="1036"/>
          <ac:spMkLst>
            <pc:docMk/>
            <pc:sldMk cId="0" sldId="256"/>
            <ac:spMk id="187" creationId="{00000000-0000-0000-0000-000000000000}"/>
          </ac:spMkLst>
        </pc:spChg>
        <pc:spChg chg="mod">
          <ac:chgData name="Lau En Sin" userId="7cd520a9-a25b-4f6f-9177-4013a075b4d2" providerId="ADAL" clId="{941BC85F-BCAE-467E-9589-EA473706E7DF}" dt="2025-11-19T06:59:58.593" v="3112" actId="1036"/>
          <ac:spMkLst>
            <pc:docMk/>
            <pc:sldMk cId="0" sldId="256"/>
            <ac:spMk id="188" creationId="{00000000-0000-0000-0000-000000000000}"/>
          </ac:spMkLst>
        </pc:spChg>
        <pc:grpChg chg="mod">
          <ac:chgData name="Lau En Sin" userId="7cd520a9-a25b-4f6f-9177-4013a075b4d2" providerId="ADAL" clId="{941BC85F-BCAE-467E-9589-EA473706E7DF}" dt="2025-11-19T07:00:28.913" v="3122" actId="1038"/>
          <ac:grpSpMkLst>
            <pc:docMk/>
            <pc:sldMk cId="0" sldId="256"/>
            <ac:grpSpMk id="353" creationId="{00000000-0000-0000-0000-000000000000}"/>
          </ac:grpSpMkLst>
        </pc:grpChg>
        <pc:cxnChg chg="mod">
          <ac:chgData name="Lau En Sin" userId="7cd520a9-a25b-4f6f-9177-4013a075b4d2" providerId="ADAL" clId="{941BC85F-BCAE-467E-9589-EA473706E7DF}" dt="2025-11-19T06:59:58.593" v="3112" actId="1036"/>
          <ac:cxnSpMkLst>
            <pc:docMk/>
            <pc:sldMk cId="0" sldId="256"/>
            <ac:cxnSpMk id="189" creationId="{00000000-0000-0000-0000-000000000000}"/>
          </ac:cxnSpMkLst>
        </pc:cxnChg>
      </pc:sldChg>
      <pc:sldChg chg="addSp delSp modSp mod ord modNotes">
        <pc:chgData name="Lau En Sin" userId="7cd520a9-a25b-4f6f-9177-4013a075b4d2" providerId="ADAL" clId="{941BC85F-BCAE-467E-9589-EA473706E7DF}" dt="2025-11-16T18:19:07.981" v="230" actId="1035"/>
        <pc:sldMkLst>
          <pc:docMk/>
          <pc:sldMk cId="0" sldId="258"/>
        </pc:sldMkLst>
        <pc:spChg chg="mod">
          <ac:chgData name="Lau En Sin" userId="7cd520a9-a25b-4f6f-9177-4013a075b4d2" providerId="ADAL" clId="{941BC85F-BCAE-467E-9589-EA473706E7DF}" dt="2025-11-16T18:19:04.172" v="223" actId="1036"/>
          <ac:spMkLst>
            <pc:docMk/>
            <pc:sldMk cId="0" sldId="258"/>
            <ac:spMk id="392" creationId="{00000000-0000-0000-0000-000000000000}"/>
          </ac:spMkLst>
        </pc:spChg>
        <pc:spChg chg="mod">
          <ac:chgData name="Lau En Sin" userId="7cd520a9-a25b-4f6f-9177-4013a075b4d2" providerId="ADAL" clId="{941BC85F-BCAE-467E-9589-EA473706E7DF}" dt="2025-11-16T18:19:04.172" v="223" actId="1036"/>
          <ac:spMkLst>
            <pc:docMk/>
            <pc:sldMk cId="0" sldId="258"/>
            <ac:spMk id="393" creationId="{00000000-0000-0000-0000-000000000000}"/>
          </ac:spMkLst>
        </pc:spChg>
        <pc:spChg chg="mod">
          <ac:chgData name="Lau En Sin" userId="7cd520a9-a25b-4f6f-9177-4013a075b4d2" providerId="ADAL" clId="{941BC85F-BCAE-467E-9589-EA473706E7DF}" dt="2025-11-16T18:19:04.172" v="223" actId="1036"/>
          <ac:spMkLst>
            <pc:docMk/>
            <pc:sldMk cId="0" sldId="258"/>
            <ac:spMk id="394" creationId="{00000000-0000-0000-0000-000000000000}"/>
          </ac:spMkLst>
        </pc:spChg>
        <pc:spChg chg="mod">
          <ac:chgData name="Lau En Sin" userId="7cd520a9-a25b-4f6f-9177-4013a075b4d2" providerId="ADAL" clId="{941BC85F-BCAE-467E-9589-EA473706E7DF}" dt="2025-11-16T18:19:07.981" v="230" actId="1035"/>
          <ac:spMkLst>
            <pc:docMk/>
            <pc:sldMk cId="0" sldId="258"/>
            <ac:spMk id="395" creationId="{00000000-0000-0000-0000-000000000000}"/>
          </ac:spMkLst>
        </pc:spChg>
        <pc:spChg chg="mod">
          <ac:chgData name="Lau En Sin" userId="7cd520a9-a25b-4f6f-9177-4013a075b4d2" providerId="ADAL" clId="{941BC85F-BCAE-467E-9589-EA473706E7DF}" dt="2025-11-16T18:19:07.981" v="230" actId="1035"/>
          <ac:spMkLst>
            <pc:docMk/>
            <pc:sldMk cId="0" sldId="258"/>
            <ac:spMk id="396" creationId="{00000000-0000-0000-0000-000000000000}"/>
          </ac:spMkLst>
        </pc:spChg>
        <pc:spChg chg="mod">
          <ac:chgData name="Lau En Sin" userId="7cd520a9-a25b-4f6f-9177-4013a075b4d2" providerId="ADAL" clId="{941BC85F-BCAE-467E-9589-EA473706E7DF}" dt="2025-11-16T18:19:04.172" v="223" actId="1036"/>
          <ac:spMkLst>
            <pc:docMk/>
            <pc:sldMk cId="0" sldId="258"/>
            <ac:spMk id="398" creationId="{00000000-0000-0000-0000-000000000000}"/>
          </ac:spMkLst>
        </pc:spChg>
        <pc:spChg chg="mod">
          <ac:chgData name="Lau En Sin" userId="7cd520a9-a25b-4f6f-9177-4013a075b4d2" providerId="ADAL" clId="{941BC85F-BCAE-467E-9589-EA473706E7DF}" dt="2025-11-16T18:19:04.172" v="223" actId="1036"/>
          <ac:spMkLst>
            <pc:docMk/>
            <pc:sldMk cId="0" sldId="258"/>
            <ac:spMk id="399" creationId="{00000000-0000-0000-0000-000000000000}"/>
          </ac:spMkLst>
        </pc:spChg>
        <pc:spChg chg="mod">
          <ac:chgData name="Lau En Sin" userId="7cd520a9-a25b-4f6f-9177-4013a075b4d2" providerId="ADAL" clId="{941BC85F-BCAE-467E-9589-EA473706E7DF}" dt="2025-11-16T18:19:04.172" v="223" actId="1036"/>
          <ac:spMkLst>
            <pc:docMk/>
            <pc:sldMk cId="0" sldId="258"/>
            <ac:spMk id="400" creationId="{00000000-0000-0000-0000-000000000000}"/>
          </ac:spMkLst>
        </pc:spChg>
        <pc:spChg chg="mod">
          <ac:chgData name="Lau En Sin" userId="7cd520a9-a25b-4f6f-9177-4013a075b4d2" providerId="ADAL" clId="{941BC85F-BCAE-467E-9589-EA473706E7DF}" dt="2025-11-16T18:19:07.981" v="230" actId="1035"/>
          <ac:spMkLst>
            <pc:docMk/>
            <pc:sldMk cId="0" sldId="258"/>
            <ac:spMk id="401" creationId="{00000000-0000-0000-0000-000000000000}"/>
          </ac:spMkLst>
        </pc:spChg>
        <pc:spChg chg="mod">
          <ac:chgData name="Lau En Sin" userId="7cd520a9-a25b-4f6f-9177-4013a075b4d2" providerId="ADAL" clId="{941BC85F-BCAE-467E-9589-EA473706E7DF}" dt="2025-11-16T18:19:07.981" v="230" actId="1035"/>
          <ac:spMkLst>
            <pc:docMk/>
            <pc:sldMk cId="0" sldId="258"/>
            <ac:spMk id="402" creationId="{00000000-0000-0000-0000-000000000000}"/>
          </ac:spMkLst>
        </pc:spChg>
        <pc:cxnChg chg="mod">
          <ac:chgData name="Lau En Sin" userId="7cd520a9-a25b-4f6f-9177-4013a075b4d2" providerId="ADAL" clId="{941BC85F-BCAE-467E-9589-EA473706E7DF}" dt="2025-11-16T18:19:04.172" v="223" actId="1036"/>
          <ac:cxnSpMkLst>
            <pc:docMk/>
            <pc:sldMk cId="0" sldId="258"/>
            <ac:cxnSpMk id="405" creationId="{00000000-0000-0000-0000-000000000000}"/>
          </ac:cxnSpMkLst>
        </pc:cxnChg>
        <pc:cxnChg chg="mod">
          <ac:chgData name="Lau En Sin" userId="7cd520a9-a25b-4f6f-9177-4013a075b4d2" providerId="ADAL" clId="{941BC85F-BCAE-467E-9589-EA473706E7DF}" dt="2025-11-16T18:19:04.172" v="223" actId="1036"/>
          <ac:cxnSpMkLst>
            <pc:docMk/>
            <pc:sldMk cId="0" sldId="258"/>
            <ac:cxnSpMk id="406" creationId="{00000000-0000-0000-0000-000000000000}"/>
          </ac:cxnSpMkLst>
        </pc:cxnChg>
        <pc:cxnChg chg="mod">
          <ac:chgData name="Lau En Sin" userId="7cd520a9-a25b-4f6f-9177-4013a075b4d2" providerId="ADAL" clId="{941BC85F-BCAE-467E-9589-EA473706E7DF}" dt="2025-11-16T18:19:04.172" v="223" actId="1036"/>
          <ac:cxnSpMkLst>
            <pc:docMk/>
            <pc:sldMk cId="0" sldId="258"/>
            <ac:cxnSpMk id="407" creationId="{00000000-0000-0000-0000-000000000000}"/>
          </ac:cxnSpMkLst>
        </pc:cxnChg>
        <pc:cxnChg chg="mod">
          <ac:chgData name="Lau En Sin" userId="7cd520a9-a25b-4f6f-9177-4013a075b4d2" providerId="ADAL" clId="{941BC85F-BCAE-467E-9589-EA473706E7DF}" dt="2025-11-16T18:19:07.981" v="230" actId="1035"/>
          <ac:cxnSpMkLst>
            <pc:docMk/>
            <pc:sldMk cId="0" sldId="258"/>
            <ac:cxnSpMk id="408" creationId="{00000000-0000-0000-0000-000000000000}"/>
          </ac:cxnSpMkLst>
        </pc:cxnChg>
        <pc:cxnChg chg="mod">
          <ac:chgData name="Lau En Sin" userId="7cd520a9-a25b-4f6f-9177-4013a075b4d2" providerId="ADAL" clId="{941BC85F-BCAE-467E-9589-EA473706E7DF}" dt="2025-11-16T18:19:07.981" v="230" actId="1035"/>
          <ac:cxnSpMkLst>
            <pc:docMk/>
            <pc:sldMk cId="0" sldId="258"/>
            <ac:cxnSpMk id="409" creationId="{00000000-0000-0000-0000-000000000000}"/>
          </ac:cxnSpMkLst>
        </pc:cxnChg>
      </pc:sldChg>
      <pc:sldChg chg="addSp delSp modSp mod">
        <pc:chgData name="Lau En Sin" userId="7cd520a9-a25b-4f6f-9177-4013a075b4d2" providerId="ADAL" clId="{941BC85F-BCAE-467E-9589-EA473706E7DF}" dt="2025-11-16T18:19:55.686" v="253" actId="20577"/>
        <pc:sldMkLst>
          <pc:docMk/>
          <pc:sldMk cId="0" sldId="259"/>
        </pc:sldMkLst>
        <pc:spChg chg="mod">
          <ac:chgData name="Lau En Sin" userId="7cd520a9-a25b-4f6f-9177-4013a075b4d2" providerId="ADAL" clId="{941BC85F-BCAE-467E-9589-EA473706E7DF}" dt="2025-11-16T18:19:55.686" v="253" actId="20577"/>
          <ac:spMkLst>
            <pc:docMk/>
            <pc:sldMk cId="0" sldId="259"/>
            <ac:spMk id="441" creationId="{00000000-0000-0000-0000-000000000000}"/>
          </ac:spMkLst>
        </pc:spChg>
      </pc:sldChg>
      <pc:sldChg chg="modSp mod ord">
        <pc:chgData name="Lau En Sin" userId="7cd520a9-a25b-4f6f-9177-4013a075b4d2" providerId="ADAL" clId="{941BC85F-BCAE-467E-9589-EA473706E7DF}" dt="2025-11-16T18:21:42.899" v="334"/>
        <pc:sldMkLst>
          <pc:docMk/>
          <pc:sldMk cId="0" sldId="265"/>
        </pc:sldMkLst>
        <pc:spChg chg="mod">
          <ac:chgData name="Lau En Sin" userId="7cd520a9-a25b-4f6f-9177-4013a075b4d2" providerId="ADAL" clId="{941BC85F-BCAE-467E-9589-EA473706E7DF}" dt="2025-11-16T18:21:37.958" v="332" actId="20577"/>
          <ac:spMkLst>
            <pc:docMk/>
            <pc:sldMk cId="0" sldId="265"/>
            <ac:spMk id="1177" creationId="{00000000-0000-0000-0000-000000000000}"/>
          </ac:spMkLst>
        </pc:spChg>
      </pc:sldChg>
      <pc:sldChg chg="modSp add mod">
        <pc:chgData name="Lau En Sin" userId="7cd520a9-a25b-4f6f-9177-4013a075b4d2" providerId="ADAL" clId="{941BC85F-BCAE-467E-9589-EA473706E7DF}" dt="2025-11-16T18:20:26.795" v="267" actId="14100"/>
        <pc:sldMkLst>
          <pc:docMk/>
          <pc:sldMk cId="3135562544" sldId="308"/>
        </pc:sldMkLst>
        <pc:spChg chg="mod">
          <ac:chgData name="Lau En Sin" userId="7cd520a9-a25b-4f6f-9177-4013a075b4d2" providerId="ADAL" clId="{941BC85F-BCAE-467E-9589-EA473706E7DF}" dt="2025-11-16T18:20:12.254" v="262" actId="20577"/>
          <ac:spMkLst>
            <pc:docMk/>
            <pc:sldMk cId="3135562544" sldId="308"/>
            <ac:spMk id="441" creationId="{A5A7637B-EDDE-5FE7-C7F3-854ACE9B7F12}"/>
          </ac:spMkLst>
        </pc:spChg>
        <pc:spChg chg="mod">
          <ac:chgData name="Lau En Sin" userId="7cd520a9-a25b-4f6f-9177-4013a075b4d2" providerId="ADAL" clId="{941BC85F-BCAE-467E-9589-EA473706E7DF}" dt="2025-11-16T18:20:26.795" v="267" actId="14100"/>
          <ac:spMkLst>
            <pc:docMk/>
            <pc:sldMk cId="3135562544" sldId="308"/>
            <ac:spMk id="442" creationId="{A18BB60C-2D15-F713-FB0F-E0F777D0609D}"/>
          </ac:spMkLst>
        </pc:spChg>
      </pc:sldChg>
      <pc:sldChg chg="modSp add mod">
        <pc:chgData name="Lau En Sin" userId="7cd520a9-a25b-4f6f-9177-4013a075b4d2" providerId="ADAL" clId="{941BC85F-BCAE-467E-9589-EA473706E7DF}" dt="2025-11-16T18:20:37.359" v="290" actId="20577"/>
        <pc:sldMkLst>
          <pc:docMk/>
          <pc:sldMk cId="3530449094" sldId="309"/>
        </pc:sldMkLst>
        <pc:spChg chg="mod">
          <ac:chgData name="Lau En Sin" userId="7cd520a9-a25b-4f6f-9177-4013a075b4d2" providerId="ADAL" clId="{941BC85F-BCAE-467E-9589-EA473706E7DF}" dt="2025-11-16T18:20:37.359" v="290" actId="20577"/>
          <ac:spMkLst>
            <pc:docMk/>
            <pc:sldMk cId="3530449094" sldId="309"/>
            <ac:spMk id="441" creationId="{8B922610-0F3F-7B8A-1860-3A59417E41F2}"/>
          </ac:spMkLst>
        </pc:spChg>
        <pc:spChg chg="mod">
          <ac:chgData name="Lau En Sin" userId="7cd520a9-a25b-4f6f-9177-4013a075b4d2" providerId="ADAL" clId="{941BC85F-BCAE-467E-9589-EA473706E7DF}" dt="2025-11-16T18:20:33.027" v="270" actId="20577"/>
          <ac:spMkLst>
            <pc:docMk/>
            <pc:sldMk cId="3530449094" sldId="309"/>
            <ac:spMk id="442" creationId="{7AEC6951-4820-D96A-50CB-68C0B157B09C}"/>
          </ac:spMkLst>
        </pc:spChg>
      </pc:sldChg>
      <pc:sldChg chg="modSp add mod">
        <pc:chgData name="Lau En Sin" userId="7cd520a9-a25b-4f6f-9177-4013a075b4d2" providerId="ADAL" clId="{941BC85F-BCAE-467E-9589-EA473706E7DF}" dt="2025-11-16T18:20:55.094" v="305" actId="20577"/>
        <pc:sldMkLst>
          <pc:docMk/>
          <pc:sldMk cId="1473167897" sldId="310"/>
        </pc:sldMkLst>
        <pc:spChg chg="mod">
          <ac:chgData name="Lau En Sin" userId="7cd520a9-a25b-4f6f-9177-4013a075b4d2" providerId="ADAL" clId="{941BC85F-BCAE-467E-9589-EA473706E7DF}" dt="2025-11-16T18:20:55.094" v="305" actId="20577"/>
          <ac:spMkLst>
            <pc:docMk/>
            <pc:sldMk cId="1473167897" sldId="310"/>
            <ac:spMk id="441" creationId="{FB0299D1-05B7-1F60-B642-245065153D5A}"/>
          </ac:spMkLst>
        </pc:spChg>
        <pc:spChg chg="mod">
          <ac:chgData name="Lau En Sin" userId="7cd520a9-a25b-4f6f-9177-4013a075b4d2" providerId="ADAL" clId="{941BC85F-BCAE-467E-9589-EA473706E7DF}" dt="2025-11-16T18:20:50.327" v="294" actId="404"/>
          <ac:spMkLst>
            <pc:docMk/>
            <pc:sldMk cId="1473167897" sldId="310"/>
            <ac:spMk id="442" creationId="{6CDFE734-209C-4041-4A48-1CE0EDFE46B4}"/>
          </ac:spMkLst>
        </pc:spChg>
      </pc:sldChg>
      <pc:sldChg chg="modSp add mod">
        <pc:chgData name="Lau En Sin" userId="7cd520a9-a25b-4f6f-9177-4013a075b4d2" providerId="ADAL" clId="{941BC85F-BCAE-467E-9589-EA473706E7DF}" dt="2025-11-16T18:21:04.077" v="315" actId="20577"/>
        <pc:sldMkLst>
          <pc:docMk/>
          <pc:sldMk cId="102968134" sldId="311"/>
        </pc:sldMkLst>
        <pc:spChg chg="mod">
          <ac:chgData name="Lau En Sin" userId="7cd520a9-a25b-4f6f-9177-4013a075b4d2" providerId="ADAL" clId="{941BC85F-BCAE-467E-9589-EA473706E7DF}" dt="2025-11-16T18:21:04.077" v="315" actId="20577"/>
          <ac:spMkLst>
            <pc:docMk/>
            <pc:sldMk cId="102968134" sldId="311"/>
            <ac:spMk id="441" creationId="{83243428-379D-7B06-594A-FC2B1B625FC2}"/>
          </ac:spMkLst>
        </pc:spChg>
        <pc:spChg chg="mod">
          <ac:chgData name="Lau En Sin" userId="7cd520a9-a25b-4f6f-9177-4013a075b4d2" providerId="ADAL" clId="{941BC85F-BCAE-467E-9589-EA473706E7DF}" dt="2025-11-16T18:21:02.360" v="308" actId="20577"/>
          <ac:spMkLst>
            <pc:docMk/>
            <pc:sldMk cId="102968134" sldId="311"/>
            <ac:spMk id="442" creationId="{F6D19B5C-AFDE-98AB-EE1F-D7C55385F5EA}"/>
          </ac:spMkLst>
        </pc:spChg>
      </pc:sldChg>
      <pc:sldChg chg="addSp delSp modSp add mod ord">
        <pc:chgData name="Lau En Sin" userId="7cd520a9-a25b-4f6f-9177-4013a075b4d2" providerId="ADAL" clId="{941BC85F-BCAE-467E-9589-EA473706E7DF}" dt="2025-11-16T18:50:54.525" v="1499" actId="732"/>
        <pc:sldMkLst>
          <pc:docMk/>
          <pc:sldMk cId="370450299" sldId="312"/>
        </pc:sldMkLst>
        <pc:spChg chg="mod">
          <ac:chgData name="Lau En Sin" userId="7cd520a9-a25b-4f6f-9177-4013a075b4d2" providerId="ADAL" clId="{941BC85F-BCAE-467E-9589-EA473706E7DF}" dt="2025-11-16T18:22:06.493" v="360" actId="14100"/>
          <ac:spMkLst>
            <pc:docMk/>
            <pc:sldMk cId="370450299" sldId="312"/>
            <ac:spMk id="743" creationId="{FB2BAAB1-0F34-9141-C521-6E2604DD58EB}"/>
          </ac:spMkLst>
        </pc:spChg>
        <pc:picChg chg="add mod modCrop">
          <ac:chgData name="Lau En Sin" userId="7cd520a9-a25b-4f6f-9177-4013a075b4d2" providerId="ADAL" clId="{941BC85F-BCAE-467E-9589-EA473706E7DF}" dt="2025-11-16T18:50:54.525" v="1499" actId="732"/>
          <ac:picMkLst>
            <pc:docMk/>
            <pc:sldMk cId="370450299" sldId="312"/>
            <ac:picMk id="5" creationId="{CEC8DACE-BFE7-522F-CCFF-BB2FA0511561}"/>
          </ac:picMkLst>
        </pc:picChg>
      </pc:sldChg>
      <pc:sldChg chg="addSp delSp modSp add mod">
        <pc:chgData name="Lau En Sin" userId="7cd520a9-a25b-4f6f-9177-4013a075b4d2" providerId="ADAL" clId="{941BC85F-BCAE-467E-9589-EA473706E7DF}" dt="2025-11-16T18:51:19.839" v="1504" actId="1076"/>
        <pc:sldMkLst>
          <pc:docMk/>
          <pc:sldMk cId="2926672969" sldId="313"/>
        </pc:sldMkLst>
        <pc:spChg chg="mod">
          <ac:chgData name="Lau En Sin" userId="7cd520a9-a25b-4f6f-9177-4013a075b4d2" providerId="ADAL" clId="{941BC85F-BCAE-467E-9589-EA473706E7DF}" dt="2025-11-16T18:22:18.422" v="373" actId="20577"/>
          <ac:spMkLst>
            <pc:docMk/>
            <pc:sldMk cId="2926672969" sldId="313"/>
            <ac:spMk id="743" creationId="{3E751674-2A3D-72B4-28C3-459CD3AFD253}"/>
          </ac:spMkLst>
        </pc:spChg>
        <pc:picChg chg="add mod">
          <ac:chgData name="Lau En Sin" userId="7cd520a9-a25b-4f6f-9177-4013a075b4d2" providerId="ADAL" clId="{941BC85F-BCAE-467E-9589-EA473706E7DF}" dt="2025-11-16T18:51:19.839" v="1504" actId="1076"/>
          <ac:picMkLst>
            <pc:docMk/>
            <pc:sldMk cId="2926672969" sldId="313"/>
            <ac:picMk id="5" creationId="{319C7D0F-F76E-25B7-D044-EEF0799166A3}"/>
          </ac:picMkLst>
        </pc:picChg>
      </pc:sldChg>
      <pc:sldChg chg="addSp delSp modSp add mod modNotesTx">
        <pc:chgData name="Lau En Sin" userId="7cd520a9-a25b-4f6f-9177-4013a075b4d2" providerId="ADAL" clId="{941BC85F-BCAE-467E-9589-EA473706E7DF}" dt="2025-11-16T18:57:54.173" v="1693" actId="20577"/>
        <pc:sldMkLst>
          <pc:docMk/>
          <pc:sldMk cId="2500371784" sldId="317"/>
        </pc:sldMkLst>
        <pc:spChg chg="add mod">
          <ac:chgData name="Lau En Sin" userId="7cd520a9-a25b-4f6f-9177-4013a075b4d2" providerId="ADAL" clId="{941BC85F-BCAE-467E-9589-EA473706E7DF}" dt="2025-11-16T18:25:46.085" v="442" actId="20577"/>
          <ac:spMkLst>
            <pc:docMk/>
            <pc:sldMk cId="2500371784" sldId="317"/>
            <ac:spMk id="5" creationId="{75E947CC-5A7B-2309-3B26-A762B90C63F1}"/>
          </ac:spMkLst>
        </pc:spChg>
      </pc:sldChg>
      <pc:sldChg chg="modSp add mod ord modNotesTx">
        <pc:chgData name="Lau En Sin" userId="7cd520a9-a25b-4f6f-9177-4013a075b4d2" providerId="ADAL" clId="{941BC85F-BCAE-467E-9589-EA473706E7DF}" dt="2025-11-17T13:44:42.426" v="2999" actId="20577"/>
        <pc:sldMkLst>
          <pc:docMk/>
          <pc:sldMk cId="3058301475" sldId="318"/>
        </pc:sldMkLst>
        <pc:spChg chg="mod">
          <ac:chgData name="Lau En Sin" userId="7cd520a9-a25b-4f6f-9177-4013a075b4d2" providerId="ADAL" clId="{941BC85F-BCAE-467E-9589-EA473706E7DF}" dt="2025-11-16T18:27:13.094" v="483" actId="20577"/>
          <ac:spMkLst>
            <pc:docMk/>
            <pc:sldMk cId="3058301475" sldId="318"/>
            <ac:spMk id="1798" creationId="{725152A4-602A-A126-7AB8-EBEB76764929}"/>
          </ac:spMkLst>
        </pc:spChg>
        <pc:spChg chg="mod">
          <ac:chgData name="Lau En Sin" userId="7cd520a9-a25b-4f6f-9177-4013a075b4d2" providerId="ADAL" clId="{941BC85F-BCAE-467E-9589-EA473706E7DF}" dt="2025-11-16T18:47:58.730" v="1431" actId="1076"/>
          <ac:spMkLst>
            <pc:docMk/>
            <pc:sldMk cId="3058301475" sldId="318"/>
            <ac:spMk id="1799" creationId="{F2A1A052-3A26-3A99-CC90-81E2D3063D67}"/>
          </ac:spMkLst>
        </pc:spChg>
        <pc:spChg chg="mod">
          <ac:chgData name="Lau En Sin" userId="7cd520a9-a25b-4f6f-9177-4013a075b4d2" providerId="ADAL" clId="{941BC85F-BCAE-467E-9589-EA473706E7DF}" dt="2025-11-16T18:27:27.528" v="523" actId="14100"/>
          <ac:spMkLst>
            <pc:docMk/>
            <pc:sldMk cId="3058301475" sldId="318"/>
            <ac:spMk id="1800" creationId="{CB2A91CA-CF2E-146F-E57A-D1E58833C467}"/>
          </ac:spMkLst>
        </pc:spChg>
        <pc:spChg chg="mod">
          <ac:chgData name="Lau En Sin" userId="7cd520a9-a25b-4f6f-9177-4013a075b4d2" providerId="ADAL" clId="{941BC85F-BCAE-467E-9589-EA473706E7DF}" dt="2025-11-16T18:47:58.730" v="1431" actId="1076"/>
          <ac:spMkLst>
            <pc:docMk/>
            <pc:sldMk cId="3058301475" sldId="318"/>
            <ac:spMk id="1801" creationId="{2FF73F36-0A7F-03B1-82A9-1FEC436119F9}"/>
          </ac:spMkLst>
        </pc:spChg>
        <pc:cxnChg chg="mod">
          <ac:chgData name="Lau En Sin" userId="7cd520a9-a25b-4f6f-9177-4013a075b4d2" providerId="ADAL" clId="{941BC85F-BCAE-467E-9589-EA473706E7DF}" dt="2025-11-16T18:48:19.319" v="1433" actId="14100"/>
          <ac:cxnSpMkLst>
            <pc:docMk/>
            <pc:sldMk cId="3058301475" sldId="318"/>
            <ac:cxnSpMk id="1803" creationId="{7B6404A0-3D8C-4B4C-D51A-D40C9336DAEF}"/>
          </ac:cxnSpMkLst>
        </pc:cxnChg>
        <pc:cxnChg chg="mod">
          <ac:chgData name="Lau En Sin" userId="7cd520a9-a25b-4f6f-9177-4013a075b4d2" providerId="ADAL" clId="{941BC85F-BCAE-467E-9589-EA473706E7DF}" dt="2025-11-16T18:48:16.807" v="1432" actId="14100"/>
          <ac:cxnSpMkLst>
            <pc:docMk/>
            <pc:sldMk cId="3058301475" sldId="318"/>
            <ac:cxnSpMk id="1804" creationId="{E7D1AEC9-1423-41B7-429E-D26BE65F5882}"/>
          </ac:cxnSpMkLst>
        </pc:cxnChg>
      </pc:sldChg>
      <pc:sldChg chg="modSp add mod modNotesTx">
        <pc:chgData name="Lau En Sin" userId="7cd520a9-a25b-4f6f-9177-4013a075b4d2" providerId="ADAL" clId="{941BC85F-BCAE-467E-9589-EA473706E7DF}" dt="2025-11-16T18:47:16.069" v="1430" actId="1076"/>
        <pc:sldMkLst>
          <pc:docMk/>
          <pc:sldMk cId="1972271253" sldId="319"/>
        </pc:sldMkLst>
        <pc:spChg chg="mod">
          <ac:chgData name="Lau En Sin" userId="7cd520a9-a25b-4f6f-9177-4013a075b4d2" providerId="ADAL" clId="{941BC85F-BCAE-467E-9589-EA473706E7DF}" dt="2025-11-16T18:29:09.101" v="545" actId="20577"/>
          <ac:spMkLst>
            <pc:docMk/>
            <pc:sldMk cId="1972271253" sldId="319"/>
            <ac:spMk id="2110" creationId="{11A3BB25-AEE8-0B13-6984-79EE31E790FF}"/>
          </ac:spMkLst>
        </pc:spChg>
        <pc:graphicFrameChg chg="mod modGraphic">
          <ac:chgData name="Lau En Sin" userId="7cd520a9-a25b-4f6f-9177-4013a075b4d2" providerId="ADAL" clId="{941BC85F-BCAE-467E-9589-EA473706E7DF}" dt="2025-11-16T18:47:16.069" v="1430" actId="1076"/>
          <ac:graphicFrameMkLst>
            <pc:docMk/>
            <pc:sldMk cId="1972271253" sldId="319"/>
            <ac:graphicFrameMk id="2111" creationId="{2D1135F4-02C8-7447-B90D-B7C283CE26CE}"/>
          </ac:graphicFrameMkLst>
        </pc:graphicFrameChg>
      </pc:sldChg>
      <pc:sldChg chg="addSp delSp modSp add mod ord">
        <pc:chgData name="Lau En Sin" userId="7cd520a9-a25b-4f6f-9177-4013a075b4d2" providerId="ADAL" clId="{941BC85F-BCAE-467E-9589-EA473706E7DF}" dt="2025-11-16T18:34:13.501" v="912" actId="478"/>
        <pc:sldMkLst>
          <pc:docMk/>
          <pc:sldMk cId="1683846293" sldId="321"/>
        </pc:sldMkLst>
        <pc:spChg chg="mod">
          <ac:chgData name="Lau En Sin" userId="7cd520a9-a25b-4f6f-9177-4013a075b4d2" providerId="ADAL" clId="{941BC85F-BCAE-467E-9589-EA473706E7DF}" dt="2025-11-16T18:34:06.240" v="910" actId="20577"/>
          <ac:spMkLst>
            <pc:docMk/>
            <pc:sldMk cId="1683846293" sldId="321"/>
            <ac:spMk id="404" creationId="{085050A5-4AC1-15A9-02B6-B64B9B93AC5E}"/>
          </ac:spMkLst>
        </pc:spChg>
      </pc:sldChg>
      <pc:sldChg chg="modSp add mod">
        <pc:chgData name="Lau En Sin" userId="7cd520a9-a25b-4f6f-9177-4013a075b4d2" providerId="ADAL" clId="{941BC85F-BCAE-467E-9589-EA473706E7DF}" dt="2025-11-16T18:34:38.675" v="954" actId="1035"/>
        <pc:sldMkLst>
          <pc:docMk/>
          <pc:sldMk cId="298064602" sldId="322"/>
        </pc:sldMkLst>
        <pc:spChg chg="mod">
          <ac:chgData name="Lau En Sin" userId="7cd520a9-a25b-4f6f-9177-4013a075b4d2" providerId="ADAL" clId="{941BC85F-BCAE-467E-9589-EA473706E7DF}" dt="2025-11-16T18:34:38.675" v="954" actId="1035"/>
          <ac:spMkLst>
            <pc:docMk/>
            <pc:sldMk cId="298064602" sldId="322"/>
            <ac:spMk id="441" creationId="{96406DC6-9B96-FF0C-2D73-08B54CA63864}"/>
          </ac:spMkLst>
        </pc:spChg>
        <pc:spChg chg="mod">
          <ac:chgData name="Lau En Sin" userId="7cd520a9-a25b-4f6f-9177-4013a075b4d2" providerId="ADAL" clId="{941BC85F-BCAE-467E-9589-EA473706E7DF}" dt="2025-11-16T18:34:38.675" v="954" actId="1035"/>
          <ac:spMkLst>
            <pc:docMk/>
            <pc:sldMk cId="298064602" sldId="322"/>
            <ac:spMk id="442" creationId="{53904053-C44C-C2A9-1FA2-1D0D29DF7978}"/>
          </ac:spMkLst>
        </pc:spChg>
        <pc:grpChg chg="mod">
          <ac:chgData name="Lau En Sin" userId="7cd520a9-a25b-4f6f-9177-4013a075b4d2" providerId="ADAL" clId="{941BC85F-BCAE-467E-9589-EA473706E7DF}" dt="2025-11-16T18:34:29.047" v="918" actId="1076"/>
          <ac:grpSpMkLst>
            <pc:docMk/>
            <pc:sldMk cId="298064602" sldId="322"/>
            <ac:grpSpMk id="445" creationId="{DAEF469F-1C4C-0AA8-ADAC-133E3C0687C2}"/>
          </ac:grpSpMkLst>
        </pc:grpChg>
        <pc:cxnChg chg="mod">
          <ac:chgData name="Lau En Sin" userId="7cd520a9-a25b-4f6f-9177-4013a075b4d2" providerId="ADAL" clId="{941BC85F-BCAE-467E-9589-EA473706E7DF}" dt="2025-11-16T18:34:38.675" v="954" actId="1035"/>
          <ac:cxnSpMkLst>
            <pc:docMk/>
            <pc:sldMk cId="298064602" sldId="322"/>
            <ac:cxnSpMk id="444" creationId="{A5354FC6-D0F5-9498-1723-305A52B76201}"/>
          </ac:cxnSpMkLst>
        </pc:cxnChg>
      </pc:sldChg>
      <pc:sldChg chg="modSp add mod modNotesTx">
        <pc:chgData name="Lau En Sin" userId="7cd520a9-a25b-4f6f-9177-4013a075b4d2" providerId="ADAL" clId="{941BC85F-BCAE-467E-9589-EA473706E7DF}" dt="2025-11-17T13:44:01.778" v="2991" actId="20577"/>
        <pc:sldMkLst>
          <pc:docMk/>
          <pc:sldMk cId="1905856426" sldId="323"/>
        </pc:sldMkLst>
        <pc:spChg chg="mod">
          <ac:chgData name="Lau En Sin" userId="7cd520a9-a25b-4f6f-9177-4013a075b4d2" providerId="ADAL" clId="{941BC85F-BCAE-467E-9589-EA473706E7DF}" dt="2025-11-16T18:34:54.365" v="983" actId="20577"/>
          <ac:spMkLst>
            <pc:docMk/>
            <pc:sldMk cId="1905856426" sldId="323"/>
            <ac:spMk id="404" creationId="{235BDCF1-510D-E711-D291-54FBEE1BBFD5}"/>
          </ac:spMkLst>
        </pc:spChg>
      </pc:sldChg>
      <pc:sldChg chg="modSp add mod">
        <pc:chgData name="Lau En Sin" userId="7cd520a9-a25b-4f6f-9177-4013a075b4d2" providerId="ADAL" clId="{941BC85F-BCAE-467E-9589-EA473706E7DF}" dt="2025-11-16T18:35:08.844" v="1010" actId="20577"/>
        <pc:sldMkLst>
          <pc:docMk/>
          <pc:sldMk cId="514145646" sldId="324"/>
        </pc:sldMkLst>
        <pc:spChg chg="mod">
          <ac:chgData name="Lau En Sin" userId="7cd520a9-a25b-4f6f-9177-4013a075b4d2" providerId="ADAL" clId="{941BC85F-BCAE-467E-9589-EA473706E7DF}" dt="2025-11-16T18:35:08.844" v="1010" actId="20577"/>
          <ac:spMkLst>
            <pc:docMk/>
            <pc:sldMk cId="514145646" sldId="324"/>
            <ac:spMk id="404" creationId="{6FCDEB0F-0550-3E20-6EA1-EF96ECF80A17}"/>
          </ac:spMkLst>
        </pc:spChg>
      </pc:sldChg>
      <pc:sldChg chg="modSp add mod ord">
        <pc:chgData name="Lau En Sin" userId="7cd520a9-a25b-4f6f-9177-4013a075b4d2" providerId="ADAL" clId="{941BC85F-BCAE-467E-9589-EA473706E7DF}" dt="2025-11-16T18:35:28.577" v="1031" actId="20577"/>
        <pc:sldMkLst>
          <pc:docMk/>
          <pc:sldMk cId="2790660126" sldId="325"/>
        </pc:sldMkLst>
        <pc:spChg chg="mod">
          <ac:chgData name="Lau En Sin" userId="7cd520a9-a25b-4f6f-9177-4013a075b4d2" providerId="ADAL" clId="{941BC85F-BCAE-467E-9589-EA473706E7DF}" dt="2025-11-16T18:35:28.577" v="1031" actId="20577"/>
          <ac:spMkLst>
            <pc:docMk/>
            <pc:sldMk cId="2790660126" sldId="325"/>
            <ac:spMk id="441" creationId="{52D5917D-2805-58F7-B76F-3F6077F34DB0}"/>
          </ac:spMkLst>
        </pc:spChg>
      </pc:sldChg>
      <pc:sldChg chg="modSp add mod">
        <pc:chgData name="Lau En Sin" userId="7cd520a9-a25b-4f6f-9177-4013a075b4d2" providerId="ADAL" clId="{941BC85F-BCAE-467E-9589-EA473706E7DF}" dt="2025-11-16T18:35:43.370" v="1056" actId="20577"/>
        <pc:sldMkLst>
          <pc:docMk/>
          <pc:sldMk cId="4220754949" sldId="326"/>
        </pc:sldMkLst>
        <pc:spChg chg="mod">
          <ac:chgData name="Lau En Sin" userId="7cd520a9-a25b-4f6f-9177-4013a075b4d2" providerId="ADAL" clId="{941BC85F-BCAE-467E-9589-EA473706E7DF}" dt="2025-11-16T18:35:43.370" v="1056" actId="20577"/>
          <ac:spMkLst>
            <pc:docMk/>
            <pc:sldMk cId="4220754949" sldId="326"/>
            <ac:spMk id="441" creationId="{8AF39B58-3759-6644-70F0-B03AA1B19E9F}"/>
          </ac:spMkLst>
        </pc:spChg>
      </pc:sldChg>
      <pc:sldChg chg="modSp add mod">
        <pc:chgData name="Lau En Sin" userId="7cd520a9-a25b-4f6f-9177-4013a075b4d2" providerId="ADAL" clId="{941BC85F-BCAE-467E-9589-EA473706E7DF}" dt="2025-11-16T18:35:58.809" v="1087" actId="20577"/>
        <pc:sldMkLst>
          <pc:docMk/>
          <pc:sldMk cId="826710799" sldId="327"/>
        </pc:sldMkLst>
        <pc:spChg chg="mod">
          <ac:chgData name="Lau En Sin" userId="7cd520a9-a25b-4f6f-9177-4013a075b4d2" providerId="ADAL" clId="{941BC85F-BCAE-467E-9589-EA473706E7DF}" dt="2025-11-16T18:35:58.809" v="1087" actId="20577"/>
          <ac:spMkLst>
            <pc:docMk/>
            <pc:sldMk cId="826710799" sldId="327"/>
            <ac:spMk id="441" creationId="{84BA39BB-AEB1-DA34-20EC-EF55F48BFB1F}"/>
          </ac:spMkLst>
        </pc:spChg>
      </pc:sldChg>
      <pc:sldChg chg="modSp add mod">
        <pc:chgData name="Lau En Sin" userId="7cd520a9-a25b-4f6f-9177-4013a075b4d2" providerId="ADAL" clId="{941BC85F-BCAE-467E-9589-EA473706E7DF}" dt="2025-11-16T18:36:21.320" v="1115" actId="20577"/>
        <pc:sldMkLst>
          <pc:docMk/>
          <pc:sldMk cId="3806560041" sldId="328"/>
        </pc:sldMkLst>
        <pc:spChg chg="mod">
          <ac:chgData name="Lau En Sin" userId="7cd520a9-a25b-4f6f-9177-4013a075b4d2" providerId="ADAL" clId="{941BC85F-BCAE-467E-9589-EA473706E7DF}" dt="2025-11-16T18:36:21.320" v="1115" actId="20577"/>
          <ac:spMkLst>
            <pc:docMk/>
            <pc:sldMk cId="3806560041" sldId="328"/>
            <ac:spMk id="441" creationId="{2A367C46-919D-9FBF-A5F3-AE69288E5665}"/>
          </ac:spMkLst>
        </pc:spChg>
      </pc:sldChg>
      <pc:sldChg chg="modSp add mod">
        <pc:chgData name="Lau En Sin" userId="7cd520a9-a25b-4f6f-9177-4013a075b4d2" providerId="ADAL" clId="{941BC85F-BCAE-467E-9589-EA473706E7DF}" dt="2025-11-16T18:36:32.319" v="1136" actId="20577"/>
        <pc:sldMkLst>
          <pc:docMk/>
          <pc:sldMk cId="2802182357" sldId="329"/>
        </pc:sldMkLst>
        <pc:spChg chg="mod">
          <ac:chgData name="Lau En Sin" userId="7cd520a9-a25b-4f6f-9177-4013a075b4d2" providerId="ADAL" clId="{941BC85F-BCAE-467E-9589-EA473706E7DF}" dt="2025-11-16T18:36:32.319" v="1136" actId="20577"/>
          <ac:spMkLst>
            <pc:docMk/>
            <pc:sldMk cId="2802182357" sldId="329"/>
            <ac:spMk id="441" creationId="{B6E73CD7-CE1D-2774-241D-04A5AEEED74A}"/>
          </ac:spMkLst>
        </pc:spChg>
      </pc:sldChg>
      <pc:sldChg chg="modSp add mod">
        <pc:chgData name="Lau En Sin" userId="7cd520a9-a25b-4f6f-9177-4013a075b4d2" providerId="ADAL" clId="{941BC85F-BCAE-467E-9589-EA473706E7DF}" dt="2025-11-16T18:36:44.041" v="1152" actId="20577"/>
        <pc:sldMkLst>
          <pc:docMk/>
          <pc:sldMk cId="3849496366" sldId="330"/>
        </pc:sldMkLst>
        <pc:spChg chg="mod">
          <ac:chgData name="Lau En Sin" userId="7cd520a9-a25b-4f6f-9177-4013a075b4d2" providerId="ADAL" clId="{941BC85F-BCAE-467E-9589-EA473706E7DF}" dt="2025-11-16T18:36:44.041" v="1152" actId="20577"/>
          <ac:spMkLst>
            <pc:docMk/>
            <pc:sldMk cId="3849496366" sldId="330"/>
            <ac:spMk id="441" creationId="{0BEE672F-7555-48CF-3C3F-FE1932212DB0}"/>
          </ac:spMkLst>
        </pc:spChg>
      </pc:sldChg>
      <pc:sldChg chg="modSp add mod">
        <pc:chgData name="Lau En Sin" userId="7cd520a9-a25b-4f6f-9177-4013a075b4d2" providerId="ADAL" clId="{941BC85F-BCAE-467E-9589-EA473706E7DF}" dt="2025-11-16T18:37:02.230" v="1189" actId="20577"/>
        <pc:sldMkLst>
          <pc:docMk/>
          <pc:sldMk cId="1176821667" sldId="331"/>
        </pc:sldMkLst>
        <pc:spChg chg="mod">
          <ac:chgData name="Lau En Sin" userId="7cd520a9-a25b-4f6f-9177-4013a075b4d2" providerId="ADAL" clId="{941BC85F-BCAE-467E-9589-EA473706E7DF}" dt="2025-11-16T18:37:02.230" v="1189" actId="20577"/>
          <ac:spMkLst>
            <pc:docMk/>
            <pc:sldMk cId="1176821667" sldId="331"/>
            <ac:spMk id="441" creationId="{0D254A0A-1048-0F23-94FB-43D0CDDA2220}"/>
          </ac:spMkLst>
        </pc:spChg>
      </pc:sldChg>
      <pc:sldChg chg="modSp add mod">
        <pc:chgData name="Lau En Sin" userId="7cd520a9-a25b-4f6f-9177-4013a075b4d2" providerId="ADAL" clId="{941BC85F-BCAE-467E-9589-EA473706E7DF}" dt="2025-11-16T18:37:16.086" v="1218" actId="20577"/>
        <pc:sldMkLst>
          <pc:docMk/>
          <pc:sldMk cId="2328225139" sldId="332"/>
        </pc:sldMkLst>
        <pc:spChg chg="mod">
          <ac:chgData name="Lau En Sin" userId="7cd520a9-a25b-4f6f-9177-4013a075b4d2" providerId="ADAL" clId="{941BC85F-BCAE-467E-9589-EA473706E7DF}" dt="2025-11-16T18:37:16.086" v="1218" actId="20577"/>
          <ac:spMkLst>
            <pc:docMk/>
            <pc:sldMk cId="2328225139" sldId="332"/>
            <ac:spMk id="441" creationId="{FD00ACEA-2632-F5E3-0313-C3F24DAC3673}"/>
          </ac:spMkLst>
        </pc:spChg>
      </pc:sldChg>
      <pc:sldChg chg="modSp add mod">
        <pc:chgData name="Lau En Sin" userId="7cd520a9-a25b-4f6f-9177-4013a075b4d2" providerId="ADAL" clId="{941BC85F-BCAE-467E-9589-EA473706E7DF}" dt="2025-11-16T18:37:28.525" v="1236" actId="20577"/>
        <pc:sldMkLst>
          <pc:docMk/>
          <pc:sldMk cId="2898240235" sldId="333"/>
        </pc:sldMkLst>
        <pc:spChg chg="mod">
          <ac:chgData name="Lau En Sin" userId="7cd520a9-a25b-4f6f-9177-4013a075b4d2" providerId="ADAL" clId="{941BC85F-BCAE-467E-9589-EA473706E7DF}" dt="2025-11-16T18:37:28.525" v="1236" actId="20577"/>
          <ac:spMkLst>
            <pc:docMk/>
            <pc:sldMk cId="2898240235" sldId="333"/>
            <ac:spMk id="441" creationId="{3E5ED013-0879-AD46-7F55-8D7539E14DA7}"/>
          </ac:spMkLst>
        </pc:spChg>
      </pc:sldChg>
      <pc:sldChg chg="modSp add mod">
        <pc:chgData name="Lau En Sin" userId="7cd520a9-a25b-4f6f-9177-4013a075b4d2" providerId="ADAL" clId="{941BC85F-BCAE-467E-9589-EA473706E7DF}" dt="2025-11-16T18:37:46.739" v="1270" actId="20577"/>
        <pc:sldMkLst>
          <pc:docMk/>
          <pc:sldMk cId="3164801731" sldId="334"/>
        </pc:sldMkLst>
        <pc:spChg chg="mod">
          <ac:chgData name="Lau En Sin" userId="7cd520a9-a25b-4f6f-9177-4013a075b4d2" providerId="ADAL" clId="{941BC85F-BCAE-467E-9589-EA473706E7DF}" dt="2025-11-16T18:37:46.739" v="1270" actId="20577"/>
          <ac:spMkLst>
            <pc:docMk/>
            <pc:sldMk cId="3164801731" sldId="334"/>
            <ac:spMk id="441" creationId="{7C211EED-C0C4-FACD-BE44-34AC04281AEA}"/>
          </ac:spMkLst>
        </pc:spChg>
      </pc:sldChg>
      <pc:sldChg chg="modSp add mod">
        <pc:chgData name="Lau En Sin" userId="7cd520a9-a25b-4f6f-9177-4013a075b4d2" providerId="ADAL" clId="{941BC85F-BCAE-467E-9589-EA473706E7DF}" dt="2025-11-16T18:38:01.309" v="1299" actId="20577"/>
        <pc:sldMkLst>
          <pc:docMk/>
          <pc:sldMk cId="3816030442" sldId="335"/>
        </pc:sldMkLst>
        <pc:spChg chg="mod">
          <ac:chgData name="Lau En Sin" userId="7cd520a9-a25b-4f6f-9177-4013a075b4d2" providerId="ADAL" clId="{941BC85F-BCAE-467E-9589-EA473706E7DF}" dt="2025-11-16T18:38:01.309" v="1299" actId="20577"/>
          <ac:spMkLst>
            <pc:docMk/>
            <pc:sldMk cId="3816030442" sldId="335"/>
            <ac:spMk id="441" creationId="{D0088D3D-C8EA-479D-17B6-7F48A82A1FA7}"/>
          </ac:spMkLst>
        </pc:spChg>
      </pc:sldChg>
      <pc:sldChg chg="modSp add mod">
        <pc:chgData name="Lau En Sin" userId="7cd520a9-a25b-4f6f-9177-4013a075b4d2" providerId="ADAL" clId="{941BC85F-BCAE-467E-9589-EA473706E7DF}" dt="2025-11-16T18:38:12.292" v="1315" actId="20577"/>
        <pc:sldMkLst>
          <pc:docMk/>
          <pc:sldMk cId="3526036630" sldId="336"/>
        </pc:sldMkLst>
        <pc:spChg chg="mod">
          <ac:chgData name="Lau En Sin" userId="7cd520a9-a25b-4f6f-9177-4013a075b4d2" providerId="ADAL" clId="{941BC85F-BCAE-467E-9589-EA473706E7DF}" dt="2025-11-16T18:38:12.292" v="1315" actId="20577"/>
          <ac:spMkLst>
            <pc:docMk/>
            <pc:sldMk cId="3526036630" sldId="336"/>
            <ac:spMk id="441" creationId="{BB9D7E9A-B372-1251-D882-CB2F8F3D4190}"/>
          </ac:spMkLst>
        </pc:spChg>
      </pc:sldChg>
      <pc:sldChg chg="modSp add mod modNotesTx">
        <pc:chgData name="Lau En Sin" userId="7cd520a9-a25b-4f6f-9177-4013a075b4d2" providerId="ADAL" clId="{941BC85F-BCAE-467E-9589-EA473706E7DF}" dt="2025-11-17T13:44:13.694" v="2995" actId="20577"/>
        <pc:sldMkLst>
          <pc:docMk/>
          <pc:sldMk cId="1225896292" sldId="337"/>
        </pc:sldMkLst>
        <pc:spChg chg="mod">
          <ac:chgData name="Lau En Sin" userId="7cd520a9-a25b-4f6f-9177-4013a075b4d2" providerId="ADAL" clId="{941BC85F-BCAE-467E-9589-EA473706E7DF}" dt="2025-11-16T18:38:29.345" v="1319" actId="20577"/>
          <ac:spMkLst>
            <pc:docMk/>
            <pc:sldMk cId="1225896292" sldId="337"/>
            <ac:spMk id="404" creationId="{6266F38B-E0EA-9484-D585-29F3F52E5EF1}"/>
          </ac:spMkLst>
        </pc:spChg>
      </pc:sldChg>
      <pc:sldChg chg="modSp add mod">
        <pc:chgData name="Lau En Sin" userId="7cd520a9-a25b-4f6f-9177-4013a075b4d2" providerId="ADAL" clId="{941BC85F-BCAE-467E-9589-EA473706E7DF}" dt="2025-11-16T18:38:32.206" v="1322" actId="20577"/>
        <pc:sldMkLst>
          <pc:docMk/>
          <pc:sldMk cId="1140142164" sldId="338"/>
        </pc:sldMkLst>
        <pc:spChg chg="mod">
          <ac:chgData name="Lau En Sin" userId="7cd520a9-a25b-4f6f-9177-4013a075b4d2" providerId="ADAL" clId="{941BC85F-BCAE-467E-9589-EA473706E7DF}" dt="2025-11-16T18:38:32.206" v="1322" actId="20577"/>
          <ac:spMkLst>
            <pc:docMk/>
            <pc:sldMk cId="1140142164" sldId="338"/>
            <ac:spMk id="404" creationId="{670EC72D-BDCA-557D-8886-D3869E2BD7CD}"/>
          </ac:spMkLst>
        </pc:spChg>
      </pc:sldChg>
      <pc:sldChg chg="add">
        <pc:chgData name="Lau En Sin" userId="7cd520a9-a25b-4f6f-9177-4013a075b4d2" providerId="ADAL" clId="{941BC85F-BCAE-467E-9589-EA473706E7DF}" dt="2025-11-16T18:38:41.509" v="1323"/>
        <pc:sldMkLst>
          <pc:docMk/>
          <pc:sldMk cId="3632397359" sldId="339"/>
        </pc:sldMkLst>
      </pc:sldChg>
      <pc:sldChg chg="add">
        <pc:chgData name="Lau En Sin" userId="7cd520a9-a25b-4f6f-9177-4013a075b4d2" providerId="ADAL" clId="{941BC85F-BCAE-467E-9589-EA473706E7DF}" dt="2025-11-16T18:38:41.509" v="1323"/>
        <pc:sldMkLst>
          <pc:docMk/>
          <pc:sldMk cId="317412876" sldId="340"/>
        </pc:sldMkLst>
      </pc:sldChg>
      <pc:sldChg chg="addSp delSp modSp add mod modNotesTx">
        <pc:chgData name="Lau En Sin" userId="7cd520a9-a25b-4f6f-9177-4013a075b4d2" providerId="ADAL" clId="{941BC85F-BCAE-467E-9589-EA473706E7DF}" dt="2025-11-17T06:32:16.144" v="2867" actId="1035"/>
        <pc:sldMkLst>
          <pc:docMk/>
          <pc:sldMk cId="3735872114" sldId="341"/>
        </pc:sldMkLst>
        <pc:spChg chg="add mod">
          <ac:chgData name="Lau En Sin" userId="7cd520a9-a25b-4f6f-9177-4013a075b4d2" providerId="ADAL" clId="{941BC85F-BCAE-467E-9589-EA473706E7DF}" dt="2025-11-17T06:31:17.858" v="2848"/>
          <ac:spMkLst>
            <pc:docMk/>
            <pc:sldMk cId="3735872114" sldId="341"/>
            <ac:spMk id="11" creationId="{241E95B7-9F12-020F-2A82-4C93F3A967E0}"/>
          </ac:spMkLst>
        </pc:spChg>
        <pc:spChg chg="add mod">
          <ac:chgData name="Lau En Sin" userId="7cd520a9-a25b-4f6f-9177-4013a075b4d2" providerId="ADAL" clId="{941BC85F-BCAE-467E-9589-EA473706E7DF}" dt="2025-11-17T06:32:16.144" v="2867" actId="1035"/>
          <ac:spMkLst>
            <pc:docMk/>
            <pc:sldMk cId="3735872114" sldId="341"/>
            <ac:spMk id="12" creationId="{940B9D13-74EF-F347-09BB-DEB3BB9178B3}"/>
          </ac:spMkLst>
        </pc:spChg>
        <pc:spChg chg="add mod">
          <ac:chgData name="Lau En Sin" userId="7cd520a9-a25b-4f6f-9177-4013a075b4d2" providerId="ADAL" clId="{941BC85F-BCAE-467E-9589-EA473706E7DF}" dt="2025-11-17T06:31:37.495" v="2854" actId="1076"/>
          <ac:spMkLst>
            <pc:docMk/>
            <pc:sldMk cId="3735872114" sldId="341"/>
            <ac:spMk id="13" creationId="{88BDD463-C330-0A0E-0C62-30E3AFADA897}"/>
          </ac:spMkLst>
        </pc:spChg>
        <pc:spChg chg="mod">
          <ac:chgData name="Lau En Sin" userId="7cd520a9-a25b-4f6f-9177-4013a075b4d2" providerId="ADAL" clId="{941BC85F-BCAE-467E-9589-EA473706E7DF}" dt="2025-11-17T05:30:04.349" v="1696" actId="20577"/>
          <ac:spMkLst>
            <pc:docMk/>
            <pc:sldMk cId="3735872114" sldId="341"/>
            <ac:spMk id="404" creationId="{D594C173-14C3-F302-3DBD-B464A1730FAF}"/>
          </ac:spMkLst>
        </pc:spChg>
        <pc:picChg chg="add mod">
          <ac:chgData name="Lau En Sin" userId="7cd520a9-a25b-4f6f-9177-4013a075b4d2" providerId="ADAL" clId="{941BC85F-BCAE-467E-9589-EA473706E7DF}" dt="2025-11-17T05:34:00.785" v="1823" actId="1076"/>
          <ac:picMkLst>
            <pc:docMk/>
            <pc:sldMk cId="3735872114" sldId="341"/>
            <ac:picMk id="2" creationId="{F02411A0-06BA-4ECE-D631-7E52D634313D}"/>
          </ac:picMkLst>
        </pc:picChg>
        <pc:picChg chg="add mod">
          <ac:chgData name="Lau En Sin" userId="7cd520a9-a25b-4f6f-9177-4013a075b4d2" providerId="ADAL" clId="{941BC85F-BCAE-467E-9589-EA473706E7DF}" dt="2025-11-17T06:31:34.694" v="2853" actId="14100"/>
          <ac:picMkLst>
            <pc:docMk/>
            <pc:sldMk cId="3735872114" sldId="341"/>
            <ac:picMk id="7" creationId="{6AC1623C-D329-B8F3-1EE2-D8FED81655D1}"/>
          </ac:picMkLst>
        </pc:picChg>
        <pc:picChg chg="add mod">
          <ac:chgData name="Lau En Sin" userId="7cd520a9-a25b-4f6f-9177-4013a075b4d2" providerId="ADAL" clId="{941BC85F-BCAE-467E-9589-EA473706E7DF}" dt="2025-11-17T06:31:42.565" v="2856" actId="14100"/>
          <ac:picMkLst>
            <pc:docMk/>
            <pc:sldMk cId="3735872114" sldId="341"/>
            <ac:picMk id="8" creationId="{D71C87D6-A533-FE64-0762-4911269268E0}"/>
          </ac:picMkLst>
        </pc:picChg>
        <pc:picChg chg="add mod">
          <ac:chgData name="Lau En Sin" userId="7cd520a9-a25b-4f6f-9177-4013a075b4d2" providerId="ADAL" clId="{941BC85F-BCAE-467E-9589-EA473706E7DF}" dt="2025-11-17T05:33:58.008" v="1822" actId="14100"/>
          <ac:picMkLst>
            <pc:docMk/>
            <pc:sldMk cId="3735872114" sldId="341"/>
            <ac:picMk id="9" creationId="{3C2FCBA6-E9C6-BF3B-6E9E-2D9146E76284}"/>
          </ac:picMkLst>
        </pc:picChg>
      </pc:sldChg>
      <pc:sldChg chg="modSp add mod">
        <pc:chgData name="Lau En Sin" userId="7cd520a9-a25b-4f6f-9177-4013a075b4d2" providerId="ADAL" clId="{941BC85F-BCAE-467E-9589-EA473706E7DF}" dt="2025-11-16T18:39:08.747" v="1332" actId="20577"/>
        <pc:sldMkLst>
          <pc:docMk/>
          <pc:sldMk cId="2002126980" sldId="342"/>
        </pc:sldMkLst>
        <pc:spChg chg="mod">
          <ac:chgData name="Lau En Sin" userId="7cd520a9-a25b-4f6f-9177-4013a075b4d2" providerId="ADAL" clId="{941BC85F-BCAE-467E-9589-EA473706E7DF}" dt="2025-11-16T18:39:08.747" v="1332" actId="20577"/>
          <ac:spMkLst>
            <pc:docMk/>
            <pc:sldMk cId="2002126980" sldId="342"/>
            <ac:spMk id="404" creationId="{EB8F7B86-462E-AD5A-C22A-B665BF12328E}"/>
          </ac:spMkLst>
        </pc:spChg>
      </pc:sldChg>
      <pc:sldChg chg="modSp add mod">
        <pc:chgData name="Lau En Sin" userId="7cd520a9-a25b-4f6f-9177-4013a075b4d2" providerId="ADAL" clId="{941BC85F-BCAE-467E-9589-EA473706E7DF}" dt="2025-11-16T18:39:10.853" v="1335" actId="20577"/>
        <pc:sldMkLst>
          <pc:docMk/>
          <pc:sldMk cId="2576346432" sldId="343"/>
        </pc:sldMkLst>
        <pc:spChg chg="mod">
          <ac:chgData name="Lau En Sin" userId="7cd520a9-a25b-4f6f-9177-4013a075b4d2" providerId="ADAL" clId="{941BC85F-BCAE-467E-9589-EA473706E7DF}" dt="2025-11-16T18:39:10.853" v="1335" actId="20577"/>
          <ac:spMkLst>
            <pc:docMk/>
            <pc:sldMk cId="2576346432" sldId="343"/>
            <ac:spMk id="404" creationId="{C01B4A84-31E3-A8E4-0DE3-A3831EFE7E39}"/>
          </ac:spMkLst>
        </pc:spChg>
      </pc:sldChg>
      <pc:sldChg chg="modSp add mod">
        <pc:chgData name="Lau En Sin" userId="7cd520a9-a25b-4f6f-9177-4013a075b4d2" providerId="ADAL" clId="{941BC85F-BCAE-467E-9589-EA473706E7DF}" dt="2025-11-16T18:39:12.632" v="1338" actId="20577"/>
        <pc:sldMkLst>
          <pc:docMk/>
          <pc:sldMk cId="1584813020" sldId="344"/>
        </pc:sldMkLst>
        <pc:spChg chg="mod">
          <ac:chgData name="Lau En Sin" userId="7cd520a9-a25b-4f6f-9177-4013a075b4d2" providerId="ADAL" clId="{941BC85F-BCAE-467E-9589-EA473706E7DF}" dt="2025-11-16T18:39:12.632" v="1338" actId="20577"/>
          <ac:spMkLst>
            <pc:docMk/>
            <pc:sldMk cId="1584813020" sldId="344"/>
            <ac:spMk id="404" creationId="{6135AA69-E174-614C-3725-F0ACA43527FB}"/>
          </ac:spMkLst>
        </pc:spChg>
      </pc:sldChg>
      <pc:sldChg chg="addSp delSp modSp add mod modNotesTx">
        <pc:chgData name="Lau En Sin" userId="7cd520a9-a25b-4f6f-9177-4013a075b4d2" providerId="ADAL" clId="{941BC85F-BCAE-467E-9589-EA473706E7DF}" dt="2025-11-17T06:33:18.269" v="2875" actId="20577"/>
        <pc:sldMkLst>
          <pc:docMk/>
          <pc:sldMk cId="2785266780" sldId="345"/>
        </pc:sldMkLst>
        <pc:spChg chg="mod">
          <ac:chgData name="Lau En Sin" userId="7cd520a9-a25b-4f6f-9177-4013a075b4d2" providerId="ADAL" clId="{941BC85F-BCAE-467E-9589-EA473706E7DF}" dt="2025-11-17T06:33:18.269" v="2875" actId="20577"/>
          <ac:spMkLst>
            <pc:docMk/>
            <pc:sldMk cId="2785266780" sldId="345"/>
            <ac:spMk id="391" creationId="{5A3EB6F5-1FDC-1A77-4BA7-04E4949EBBE2}"/>
          </ac:spMkLst>
        </pc:spChg>
        <pc:spChg chg="mod">
          <ac:chgData name="Lau En Sin" userId="7cd520a9-a25b-4f6f-9177-4013a075b4d2" providerId="ADAL" clId="{941BC85F-BCAE-467E-9589-EA473706E7DF}" dt="2025-11-16T18:39:28.523" v="1342" actId="20577"/>
          <ac:spMkLst>
            <pc:docMk/>
            <pc:sldMk cId="2785266780" sldId="345"/>
            <ac:spMk id="404" creationId="{A16C4A81-FFE4-0C05-C2C4-8468B3605AD2}"/>
          </ac:spMkLst>
        </pc:spChg>
        <pc:picChg chg="add mod">
          <ac:chgData name="Lau En Sin" userId="7cd520a9-a25b-4f6f-9177-4013a075b4d2" providerId="ADAL" clId="{941BC85F-BCAE-467E-9589-EA473706E7DF}" dt="2025-11-17T05:35:22.927" v="1849" actId="14100"/>
          <ac:picMkLst>
            <pc:docMk/>
            <pc:sldMk cId="2785266780" sldId="345"/>
            <ac:picMk id="6" creationId="{AAEFBD7D-C01F-6F94-1F7D-E7F08CE92E49}"/>
          </ac:picMkLst>
        </pc:picChg>
        <pc:picChg chg="add mod">
          <ac:chgData name="Lau En Sin" userId="7cd520a9-a25b-4f6f-9177-4013a075b4d2" providerId="ADAL" clId="{941BC85F-BCAE-467E-9589-EA473706E7DF}" dt="2025-11-17T05:35:52.265" v="1857" actId="1076"/>
          <ac:picMkLst>
            <pc:docMk/>
            <pc:sldMk cId="2785266780" sldId="345"/>
            <ac:picMk id="8" creationId="{CF81D843-8C48-761F-2842-3494496D57F4}"/>
          </ac:picMkLst>
        </pc:picChg>
        <pc:picChg chg="add mod">
          <ac:chgData name="Lau En Sin" userId="7cd520a9-a25b-4f6f-9177-4013a075b4d2" providerId="ADAL" clId="{941BC85F-BCAE-467E-9589-EA473706E7DF}" dt="2025-11-17T05:35:50.931" v="1856" actId="1076"/>
          <ac:picMkLst>
            <pc:docMk/>
            <pc:sldMk cId="2785266780" sldId="345"/>
            <ac:picMk id="9" creationId="{C12BF69F-7267-C051-25A1-BAB414DE5E70}"/>
          </ac:picMkLst>
        </pc:picChg>
      </pc:sldChg>
      <pc:sldChg chg="add">
        <pc:chgData name="Lau En Sin" userId="7cd520a9-a25b-4f6f-9177-4013a075b4d2" providerId="ADAL" clId="{941BC85F-BCAE-467E-9589-EA473706E7DF}" dt="2025-11-16T18:39:49.745" v="1344"/>
        <pc:sldMkLst>
          <pc:docMk/>
          <pc:sldMk cId="2766357452" sldId="348"/>
        </pc:sldMkLst>
      </pc:sldChg>
      <pc:sldChg chg="add">
        <pc:chgData name="Lau En Sin" userId="7cd520a9-a25b-4f6f-9177-4013a075b4d2" providerId="ADAL" clId="{941BC85F-BCAE-467E-9589-EA473706E7DF}" dt="2025-11-16T18:39:49.745" v="1344"/>
        <pc:sldMkLst>
          <pc:docMk/>
          <pc:sldMk cId="4130661784" sldId="349"/>
        </pc:sldMkLst>
      </pc:sldChg>
      <pc:sldChg chg="add">
        <pc:chgData name="Lau En Sin" userId="7cd520a9-a25b-4f6f-9177-4013a075b4d2" providerId="ADAL" clId="{941BC85F-BCAE-467E-9589-EA473706E7DF}" dt="2025-11-16T18:39:49.745" v="1344"/>
        <pc:sldMkLst>
          <pc:docMk/>
          <pc:sldMk cId="2618753047" sldId="350"/>
        </pc:sldMkLst>
      </pc:sldChg>
      <pc:sldChg chg="addSp delSp modSp add mod">
        <pc:chgData name="Lau En Sin" userId="7cd520a9-a25b-4f6f-9177-4013a075b4d2" providerId="ADAL" clId="{941BC85F-BCAE-467E-9589-EA473706E7DF}" dt="2025-11-17T06:35:15.550" v="2911" actId="1037"/>
        <pc:sldMkLst>
          <pc:docMk/>
          <pc:sldMk cId="182618039" sldId="351"/>
        </pc:sldMkLst>
        <pc:spChg chg="add mod">
          <ac:chgData name="Lau En Sin" userId="7cd520a9-a25b-4f6f-9177-4013a075b4d2" providerId="ADAL" clId="{941BC85F-BCAE-467E-9589-EA473706E7DF}" dt="2025-11-17T06:35:15.550" v="2911" actId="1037"/>
          <ac:spMkLst>
            <pc:docMk/>
            <pc:sldMk cId="182618039" sldId="351"/>
            <ac:spMk id="11" creationId="{0ACC56B2-4AF1-241E-31F6-331CF3DF2EB1}"/>
          </ac:spMkLst>
        </pc:spChg>
        <pc:spChg chg="add mod">
          <ac:chgData name="Lau En Sin" userId="7cd520a9-a25b-4f6f-9177-4013a075b4d2" providerId="ADAL" clId="{941BC85F-BCAE-467E-9589-EA473706E7DF}" dt="2025-11-17T06:35:09.737" v="2901" actId="1038"/>
          <ac:spMkLst>
            <pc:docMk/>
            <pc:sldMk cId="182618039" sldId="351"/>
            <ac:spMk id="12" creationId="{37FDB88B-6EEE-FFBA-3CA2-2EF8FC69399A}"/>
          </ac:spMkLst>
        </pc:spChg>
        <pc:spChg chg="add mod">
          <ac:chgData name="Lau En Sin" userId="7cd520a9-a25b-4f6f-9177-4013a075b4d2" providerId="ADAL" clId="{941BC85F-BCAE-467E-9589-EA473706E7DF}" dt="2025-11-17T06:35:09.737" v="2901" actId="1038"/>
          <ac:spMkLst>
            <pc:docMk/>
            <pc:sldMk cId="182618039" sldId="351"/>
            <ac:spMk id="17" creationId="{22A93150-D9C2-F2C6-780F-34DFCE9B83B6}"/>
          </ac:spMkLst>
        </pc:spChg>
        <pc:spChg chg="add mod">
          <ac:chgData name="Lau En Sin" userId="7cd520a9-a25b-4f6f-9177-4013a075b4d2" providerId="ADAL" clId="{941BC85F-BCAE-467E-9589-EA473706E7DF}" dt="2025-11-17T06:34:54.377" v="2887" actId="20577"/>
          <ac:spMkLst>
            <pc:docMk/>
            <pc:sldMk cId="182618039" sldId="351"/>
            <ac:spMk id="18" creationId="{A764F3DC-9485-1840-1E63-97397FFAB26C}"/>
          </ac:spMkLst>
        </pc:spChg>
        <pc:spChg chg="mod">
          <ac:chgData name="Lau En Sin" userId="7cd520a9-a25b-4f6f-9177-4013a075b4d2" providerId="ADAL" clId="{941BC85F-BCAE-467E-9589-EA473706E7DF}" dt="2025-11-17T06:35:01.685" v="2889" actId="1076"/>
          <ac:spMkLst>
            <pc:docMk/>
            <pc:sldMk cId="182618039" sldId="351"/>
            <ac:spMk id="404" creationId="{0D6735C8-01CA-CA4D-2D6C-2DA184CF31B1}"/>
          </ac:spMkLst>
        </pc:spChg>
        <pc:picChg chg="add mod">
          <ac:chgData name="Lau En Sin" userId="7cd520a9-a25b-4f6f-9177-4013a075b4d2" providerId="ADAL" clId="{941BC85F-BCAE-467E-9589-EA473706E7DF}" dt="2025-11-17T06:35:15.550" v="2911" actId="1037"/>
          <ac:picMkLst>
            <pc:docMk/>
            <pc:sldMk cId="182618039" sldId="351"/>
            <ac:picMk id="8" creationId="{B646E36E-7FE3-4E37-AF74-9CA1707D71BA}"/>
          </ac:picMkLst>
        </pc:picChg>
        <pc:picChg chg="add mod modCrop">
          <ac:chgData name="Lau En Sin" userId="7cd520a9-a25b-4f6f-9177-4013a075b4d2" providerId="ADAL" clId="{941BC85F-BCAE-467E-9589-EA473706E7DF}" dt="2025-11-17T06:35:15.550" v="2911" actId="1037"/>
          <ac:picMkLst>
            <pc:docMk/>
            <pc:sldMk cId="182618039" sldId="351"/>
            <ac:picMk id="10" creationId="{957888F1-8457-499A-309F-B12B0E8E9B1A}"/>
          </ac:picMkLst>
        </pc:picChg>
        <pc:picChg chg="add mod modCrop">
          <ac:chgData name="Lau En Sin" userId="7cd520a9-a25b-4f6f-9177-4013a075b4d2" providerId="ADAL" clId="{941BC85F-BCAE-467E-9589-EA473706E7DF}" dt="2025-11-17T06:35:09.737" v="2901" actId="1038"/>
          <ac:picMkLst>
            <pc:docMk/>
            <pc:sldMk cId="182618039" sldId="351"/>
            <ac:picMk id="13" creationId="{1ECF1FC1-4AB5-45D6-2208-327FBAEA6971}"/>
          </ac:picMkLst>
        </pc:picChg>
        <pc:picChg chg="add mod modCrop">
          <ac:chgData name="Lau En Sin" userId="7cd520a9-a25b-4f6f-9177-4013a075b4d2" providerId="ADAL" clId="{941BC85F-BCAE-467E-9589-EA473706E7DF}" dt="2025-11-17T06:35:09.737" v="2901" actId="1038"/>
          <ac:picMkLst>
            <pc:docMk/>
            <pc:sldMk cId="182618039" sldId="351"/>
            <ac:picMk id="15" creationId="{BF8A556B-5D78-F541-1992-14C87B2DACDF}"/>
          </ac:picMkLst>
        </pc:picChg>
        <pc:picChg chg="add mod">
          <ac:chgData name="Lau En Sin" userId="7cd520a9-a25b-4f6f-9177-4013a075b4d2" providerId="ADAL" clId="{941BC85F-BCAE-467E-9589-EA473706E7DF}" dt="2025-11-17T06:35:09.737" v="2901" actId="1038"/>
          <ac:picMkLst>
            <pc:docMk/>
            <pc:sldMk cId="182618039" sldId="351"/>
            <ac:picMk id="16" creationId="{6B576B24-5E09-0A81-90A3-018970122F28}"/>
          </ac:picMkLst>
        </pc:picChg>
      </pc:sldChg>
      <pc:sldChg chg="addSp delSp modSp add mod ord">
        <pc:chgData name="Lau En Sin" userId="7cd520a9-a25b-4f6f-9177-4013a075b4d2" providerId="ADAL" clId="{941BC85F-BCAE-467E-9589-EA473706E7DF}" dt="2025-11-17T06:35:54.857" v="2917" actId="1076"/>
        <pc:sldMkLst>
          <pc:docMk/>
          <pc:sldMk cId="2549449446" sldId="354"/>
        </pc:sldMkLst>
        <pc:spChg chg="mod">
          <ac:chgData name="Lau En Sin" userId="7cd520a9-a25b-4f6f-9177-4013a075b4d2" providerId="ADAL" clId="{941BC85F-BCAE-467E-9589-EA473706E7DF}" dt="2025-11-17T06:35:54.857" v="2917" actId="1076"/>
          <ac:spMkLst>
            <pc:docMk/>
            <pc:sldMk cId="2549449446" sldId="354"/>
            <ac:spMk id="391" creationId="{0320D35E-1E55-F0F0-A227-8120D41AE923}"/>
          </ac:spMkLst>
        </pc:spChg>
        <pc:spChg chg="mod">
          <ac:chgData name="Lau En Sin" userId="7cd520a9-a25b-4f6f-9177-4013a075b4d2" providerId="ADAL" clId="{941BC85F-BCAE-467E-9589-EA473706E7DF}" dt="2025-11-16T18:41:47.289" v="1351" actId="20577"/>
          <ac:spMkLst>
            <pc:docMk/>
            <pc:sldMk cId="2549449446" sldId="354"/>
            <ac:spMk id="404" creationId="{3F53DFDD-EBDE-695A-6FBE-18A9262C116D}"/>
          </ac:spMkLst>
        </pc:spChg>
        <pc:picChg chg="add mod">
          <ac:chgData name="Lau En Sin" userId="7cd520a9-a25b-4f6f-9177-4013a075b4d2" providerId="ADAL" clId="{941BC85F-BCAE-467E-9589-EA473706E7DF}" dt="2025-11-17T05:52:10.266" v="2299" actId="1076"/>
          <ac:picMkLst>
            <pc:docMk/>
            <pc:sldMk cId="2549449446" sldId="354"/>
            <ac:picMk id="9" creationId="{922C6379-68FE-FB49-6C78-C133784F7B87}"/>
          </ac:picMkLst>
        </pc:picChg>
        <pc:picChg chg="add mod modCrop">
          <ac:chgData name="Lau En Sin" userId="7cd520a9-a25b-4f6f-9177-4013a075b4d2" providerId="ADAL" clId="{941BC85F-BCAE-467E-9589-EA473706E7DF}" dt="2025-11-17T05:52:10.266" v="2299" actId="1076"/>
          <ac:picMkLst>
            <pc:docMk/>
            <pc:sldMk cId="2549449446" sldId="354"/>
            <ac:picMk id="11" creationId="{452A18FC-CDC0-A66D-5375-5243867C533B}"/>
          </ac:picMkLst>
        </pc:picChg>
        <pc:picChg chg="add mod modCrop">
          <ac:chgData name="Lau En Sin" userId="7cd520a9-a25b-4f6f-9177-4013a075b4d2" providerId="ADAL" clId="{941BC85F-BCAE-467E-9589-EA473706E7DF}" dt="2025-11-17T05:52:10.266" v="2299" actId="1076"/>
          <ac:picMkLst>
            <pc:docMk/>
            <pc:sldMk cId="2549449446" sldId="354"/>
            <ac:picMk id="13" creationId="{0188BF93-99A7-96EB-465E-AD48597C349B}"/>
          </ac:picMkLst>
        </pc:picChg>
        <pc:picChg chg="add mod modCrop">
          <ac:chgData name="Lau En Sin" userId="7cd520a9-a25b-4f6f-9177-4013a075b4d2" providerId="ADAL" clId="{941BC85F-BCAE-467E-9589-EA473706E7DF}" dt="2025-11-17T05:52:10.266" v="2299" actId="1076"/>
          <ac:picMkLst>
            <pc:docMk/>
            <pc:sldMk cId="2549449446" sldId="354"/>
            <ac:picMk id="15" creationId="{C564AF77-0B79-5790-F4F4-404153E5EE3B}"/>
          </ac:picMkLst>
        </pc:picChg>
      </pc:sldChg>
      <pc:sldChg chg="add ord">
        <pc:chgData name="Lau En Sin" userId="7cd520a9-a25b-4f6f-9177-4013a075b4d2" providerId="ADAL" clId="{941BC85F-BCAE-467E-9589-EA473706E7DF}" dt="2025-11-16T18:42:21.462" v="1354"/>
        <pc:sldMkLst>
          <pc:docMk/>
          <pc:sldMk cId="1107148437" sldId="355"/>
        </pc:sldMkLst>
      </pc:sldChg>
      <pc:sldChg chg="addSp delSp modSp add mod">
        <pc:chgData name="Lau En Sin" userId="7cd520a9-a25b-4f6f-9177-4013a075b4d2" providerId="ADAL" clId="{941BC85F-BCAE-467E-9589-EA473706E7DF}" dt="2025-11-17T06:37:15.015" v="2930" actId="1076"/>
        <pc:sldMkLst>
          <pc:docMk/>
          <pc:sldMk cId="369809851" sldId="356"/>
        </pc:sldMkLst>
        <pc:spChg chg="add mod">
          <ac:chgData name="Lau En Sin" userId="7cd520a9-a25b-4f6f-9177-4013a075b4d2" providerId="ADAL" clId="{941BC85F-BCAE-467E-9589-EA473706E7DF}" dt="2025-11-17T06:37:15.015" v="2930" actId="1076"/>
          <ac:spMkLst>
            <pc:docMk/>
            <pc:sldMk cId="369809851" sldId="356"/>
            <ac:spMk id="14" creationId="{C2F3C2D6-8FD3-0B02-6C7F-6EB7D4E374EA}"/>
          </ac:spMkLst>
        </pc:spChg>
        <pc:spChg chg="mod">
          <ac:chgData name="Lau En Sin" userId="7cd520a9-a25b-4f6f-9177-4013a075b4d2" providerId="ADAL" clId="{941BC85F-BCAE-467E-9589-EA473706E7DF}" dt="2025-11-17T06:02:42.617" v="2659" actId="20577"/>
          <ac:spMkLst>
            <pc:docMk/>
            <pc:sldMk cId="369809851" sldId="356"/>
            <ac:spMk id="404" creationId="{48718325-71DE-200B-0457-86AB49BC49D5}"/>
          </ac:spMkLst>
        </pc:spChg>
        <pc:picChg chg="add mod modCrop">
          <ac:chgData name="Lau En Sin" userId="7cd520a9-a25b-4f6f-9177-4013a075b4d2" providerId="ADAL" clId="{941BC85F-BCAE-467E-9589-EA473706E7DF}" dt="2025-11-17T06:36:54.176" v="2922" actId="14100"/>
          <ac:picMkLst>
            <pc:docMk/>
            <pc:sldMk cId="369809851" sldId="356"/>
            <ac:picMk id="9" creationId="{6A52407F-7911-D27C-3A64-BA2820E23D55}"/>
          </ac:picMkLst>
        </pc:picChg>
        <pc:picChg chg="add mod">
          <ac:chgData name="Lau En Sin" userId="7cd520a9-a25b-4f6f-9177-4013a075b4d2" providerId="ADAL" clId="{941BC85F-BCAE-467E-9589-EA473706E7DF}" dt="2025-11-17T05:59:19.122" v="2532" actId="1076"/>
          <ac:picMkLst>
            <pc:docMk/>
            <pc:sldMk cId="369809851" sldId="356"/>
            <ac:picMk id="11" creationId="{20405087-37E8-C2A6-8D6C-394B9F75D98C}"/>
          </ac:picMkLst>
        </pc:picChg>
        <pc:picChg chg="add mod modCrop">
          <ac:chgData name="Lau En Sin" userId="7cd520a9-a25b-4f6f-9177-4013a075b4d2" providerId="ADAL" clId="{941BC85F-BCAE-467E-9589-EA473706E7DF}" dt="2025-11-17T05:59:17.648" v="2531" actId="1076"/>
          <ac:picMkLst>
            <pc:docMk/>
            <pc:sldMk cId="369809851" sldId="356"/>
            <ac:picMk id="13" creationId="{1AC6CE8B-2F4D-673A-4226-6A13A0CDBBAF}"/>
          </ac:picMkLst>
        </pc:picChg>
      </pc:sldChg>
      <pc:sldChg chg="addSp delSp modSp add mod">
        <pc:chgData name="Lau En Sin" userId="7cd520a9-a25b-4f6f-9177-4013a075b4d2" providerId="ADAL" clId="{941BC85F-BCAE-467E-9589-EA473706E7DF}" dt="2025-11-17T06:05:17.427" v="2764" actId="1076"/>
        <pc:sldMkLst>
          <pc:docMk/>
          <pc:sldMk cId="131603782" sldId="357"/>
        </pc:sldMkLst>
        <pc:spChg chg="add mod">
          <ac:chgData name="Lau En Sin" userId="7cd520a9-a25b-4f6f-9177-4013a075b4d2" providerId="ADAL" clId="{941BC85F-BCAE-467E-9589-EA473706E7DF}" dt="2025-11-17T06:01:47.535" v="2617" actId="1035"/>
          <ac:spMkLst>
            <pc:docMk/>
            <pc:sldMk cId="131603782" sldId="357"/>
            <ac:spMk id="8" creationId="{B42CDB99-E51C-6A90-6F54-1A46DF5F9778}"/>
          </ac:spMkLst>
        </pc:spChg>
        <pc:spChg chg="add mod">
          <ac:chgData name="Lau En Sin" userId="7cd520a9-a25b-4f6f-9177-4013a075b4d2" providerId="ADAL" clId="{941BC85F-BCAE-467E-9589-EA473706E7DF}" dt="2025-11-17T06:02:52.721" v="2670" actId="20577"/>
          <ac:spMkLst>
            <pc:docMk/>
            <pc:sldMk cId="131603782" sldId="357"/>
            <ac:spMk id="14" creationId="{D372E323-DFFA-08CA-133E-B70C66A049C4}"/>
          </ac:spMkLst>
        </pc:spChg>
        <pc:spChg chg="mod">
          <ac:chgData name="Lau En Sin" userId="7cd520a9-a25b-4f6f-9177-4013a075b4d2" providerId="ADAL" clId="{941BC85F-BCAE-467E-9589-EA473706E7DF}" dt="2025-11-17T06:01:47.535" v="2617" actId="1035"/>
          <ac:spMkLst>
            <pc:docMk/>
            <pc:sldMk cId="131603782" sldId="357"/>
            <ac:spMk id="391" creationId="{5AF12C11-7E06-672C-188F-FFE18D108FE2}"/>
          </ac:spMkLst>
        </pc:spChg>
        <pc:spChg chg="mod">
          <ac:chgData name="Lau En Sin" userId="7cd520a9-a25b-4f6f-9177-4013a075b4d2" providerId="ADAL" clId="{941BC85F-BCAE-467E-9589-EA473706E7DF}" dt="2025-11-17T06:02:30.703" v="2639" actId="20577"/>
          <ac:spMkLst>
            <pc:docMk/>
            <pc:sldMk cId="131603782" sldId="357"/>
            <ac:spMk id="404" creationId="{3D04BDCE-8648-20FF-3896-ED09A4A2B296}"/>
          </ac:spMkLst>
        </pc:spChg>
        <pc:picChg chg="add mod">
          <ac:chgData name="Lau En Sin" userId="7cd520a9-a25b-4f6f-9177-4013a075b4d2" providerId="ADAL" clId="{941BC85F-BCAE-467E-9589-EA473706E7DF}" dt="2025-11-17T06:01:47.535" v="2617" actId="1035"/>
          <ac:picMkLst>
            <pc:docMk/>
            <pc:sldMk cId="131603782" sldId="357"/>
            <ac:picMk id="7" creationId="{82895DB5-12A6-6D08-4C83-2D584E9C9E8D}"/>
          </ac:picMkLst>
        </pc:picChg>
        <pc:picChg chg="add mod">
          <ac:chgData name="Lau En Sin" userId="7cd520a9-a25b-4f6f-9177-4013a075b4d2" providerId="ADAL" clId="{941BC85F-BCAE-467E-9589-EA473706E7DF}" dt="2025-11-17T06:01:47.535" v="2617" actId="1035"/>
          <ac:picMkLst>
            <pc:docMk/>
            <pc:sldMk cId="131603782" sldId="357"/>
            <ac:picMk id="9" creationId="{04001263-9111-DBFE-D44C-0E1B8FC9060B}"/>
          </ac:picMkLst>
        </pc:picChg>
        <pc:picChg chg="add mod modCrop">
          <ac:chgData name="Lau En Sin" userId="7cd520a9-a25b-4f6f-9177-4013a075b4d2" providerId="ADAL" clId="{941BC85F-BCAE-467E-9589-EA473706E7DF}" dt="2025-11-17T06:01:53.961" v="2618" actId="1076"/>
          <ac:picMkLst>
            <pc:docMk/>
            <pc:sldMk cId="131603782" sldId="357"/>
            <ac:picMk id="10" creationId="{C3DA5AB9-A301-9479-68C3-E24C347D3BF0}"/>
          </ac:picMkLst>
        </pc:picChg>
        <pc:picChg chg="add mod">
          <ac:chgData name="Lau En Sin" userId="7cd520a9-a25b-4f6f-9177-4013a075b4d2" providerId="ADAL" clId="{941BC85F-BCAE-467E-9589-EA473706E7DF}" dt="2025-11-17T06:02:00.417" v="2620" actId="14100"/>
          <ac:picMkLst>
            <pc:docMk/>
            <pc:sldMk cId="131603782" sldId="357"/>
            <ac:picMk id="11" creationId="{24FFA8DD-7A8A-9B43-185A-4C1B09E44EFF}"/>
          </ac:picMkLst>
        </pc:picChg>
        <pc:picChg chg="add mod">
          <ac:chgData name="Lau En Sin" userId="7cd520a9-a25b-4f6f-9177-4013a075b4d2" providerId="ADAL" clId="{941BC85F-BCAE-467E-9589-EA473706E7DF}" dt="2025-11-17T06:03:15.868" v="2674" actId="14100"/>
          <ac:picMkLst>
            <pc:docMk/>
            <pc:sldMk cId="131603782" sldId="357"/>
            <ac:picMk id="16" creationId="{322DACE0-8021-94C3-5775-85C233315EB0}"/>
          </ac:picMkLst>
        </pc:picChg>
        <pc:picChg chg="add mod">
          <ac:chgData name="Lau En Sin" userId="7cd520a9-a25b-4f6f-9177-4013a075b4d2" providerId="ADAL" clId="{941BC85F-BCAE-467E-9589-EA473706E7DF}" dt="2025-11-17T06:05:17.427" v="2764" actId="1076"/>
          <ac:picMkLst>
            <pc:docMk/>
            <pc:sldMk cId="131603782" sldId="357"/>
            <ac:picMk id="17" creationId="{08743E0B-946C-2C6E-B528-FA89B9C5EEB1}"/>
          </ac:picMkLst>
        </pc:picChg>
      </pc:sldChg>
      <pc:sldChg chg="modSp add mod">
        <pc:chgData name="Lau En Sin" userId="7cd520a9-a25b-4f6f-9177-4013a075b4d2" providerId="ADAL" clId="{941BC85F-BCAE-467E-9589-EA473706E7DF}" dt="2025-11-16T18:42:39.982" v="1360" actId="20577"/>
        <pc:sldMkLst>
          <pc:docMk/>
          <pc:sldMk cId="3983234102" sldId="358"/>
        </pc:sldMkLst>
        <pc:spChg chg="mod">
          <ac:chgData name="Lau En Sin" userId="7cd520a9-a25b-4f6f-9177-4013a075b4d2" providerId="ADAL" clId="{941BC85F-BCAE-467E-9589-EA473706E7DF}" dt="2025-11-16T18:42:39.982" v="1360" actId="20577"/>
          <ac:spMkLst>
            <pc:docMk/>
            <pc:sldMk cId="3983234102" sldId="358"/>
            <ac:spMk id="404" creationId="{7ECC7202-3C22-C699-FF13-9A689D11EA40}"/>
          </ac:spMkLst>
        </pc:spChg>
      </pc:sldChg>
      <pc:sldChg chg="addSp delSp modSp add mod ord modNotesTx">
        <pc:chgData name="Lau En Sin" userId="7cd520a9-a25b-4f6f-9177-4013a075b4d2" providerId="ADAL" clId="{941BC85F-BCAE-467E-9589-EA473706E7DF}" dt="2025-11-17T13:42:27.576" v="2987" actId="20577"/>
        <pc:sldMkLst>
          <pc:docMk/>
          <pc:sldMk cId="4097856971" sldId="359"/>
        </pc:sldMkLst>
        <pc:spChg chg="mod">
          <ac:chgData name="Lau En Sin" userId="7cd520a9-a25b-4f6f-9177-4013a075b4d2" providerId="ADAL" clId="{941BC85F-BCAE-467E-9589-EA473706E7DF}" dt="2025-11-16T18:50:01.245" v="1491" actId="20577"/>
          <ac:spMkLst>
            <pc:docMk/>
            <pc:sldMk cId="4097856971" sldId="359"/>
            <ac:spMk id="2083" creationId="{9679F41A-306C-7178-82A6-2C4BB7628669}"/>
          </ac:spMkLst>
        </pc:spChg>
        <pc:spChg chg="mod">
          <ac:chgData name="Lau En Sin" userId="7cd520a9-a25b-4f6f-9177-4013a075b4d2" providerId="ADAL" clId="{941BC85F-BCAE-467E-9589-EA473706E7DF}" dt="2025-11-16T18:52:54.995" v="1634" actId="1038"/>
          <ac:spMkLst>
            <pc:docMk/>
            <pc:sldMk cId="4097856971" sldId="359"/>
            <ac:spMk id="2084" creationId="{7B86B8FB-3D23-EB6A-A046-C708CD1905ED}"/>
          </ac:spMkLst>
        </pc:spChg>
        <pc:spChg chg="mod">
          <ac:chgData name="Lau En Sin" userId="7cd520a9-a25b-4f6f-9177-4013a075b4d2" providerId="ADAL" clId="{941BC85F-BCAE-467E-9589-EA473706E7DF}" dt="2025-11-16T18:52:54.995" v="1634" actId="1038"/>
          <ac:spMkLst>
            <pc:docMk/>
            <pc:sldMk cId="4097856971" sldId="359"/>
            <ac:spMk id="2085" creationId="{71A7E893-10CE-98D5-BA2C-D9164E0DB527}"/>
          </ac:spMkLst>
        </pc:spChg>
        <pc:spChg chg="mod">
          <ac:chgData name="Lau En Sin" userId="7cd520a9-a25b-4f6f-9177-4013a075b4d2" providerId="ADAL" clId="{941BC85F-BCAE-467E-9589-EA473706E7DF}" dt="2025-11-16T18:52:54.995" v="1634" actId="1038"/>
          <ac:spMkLst>
            <pc:docMk/>
            <pc:sldMk cId="4097856971" sldId="359"/>
            <ac:spMk id="2086" creationId="{824BE2A0-F588-3202-B445-4DD452759AF4}"/>
          </ac:spMkLst>
        </pc:spChg>
        <pc:spChg chg="mod">
          <ac:chgData name="Lau En Sin" userId="7cd520a9-a25b-4f6f-9177-4013a075b4d2" providerId="ADAL" clId="{941BC85F-BCAE-467E-9589-EA473706E7DF}" dt="2025-11-16T18:52:54.995" v="1634" actId="1038"/>
          <ac:spMkLst>
            <pc:docMk/>
            <pc:sldMk cId="4097856971" sldId="359"/>
            <ac:spMk id="2087" creationId="{FF4E62CF-815C-A855-2597-E788B9F506AB}"/>
          </ac:spMkLst>
        </pc:spChg>
        <pc:spChg chg="mod">
          <ac:chgData name="Lau En Sin" userId="7cd520a9-a25b-4f6f-9177-4013a075b4d2" providerId="ADAL" clId="{941BC85F-BCAE-467E-9589-EA473706E7DF}" dt="2025-11-16T18:52:49.506" v="1614" actId="1037"/>
          <ac:spMkLst>
            <pc:docMk/>
            <pc:sldMk cId="4097856971" sldId="359"/>
            <ac:spMk id="2088" creationId="{9E9285A0-92DA-5495-C367-7A12E5F62A29}"/>
          </ac:spMkLst>
        </pc:spChg>
        <pc:spChg chg="mod">
          <ac:chgData name="Lau En Sin" userId="7cd520a9-a25b-4f6f-9177-4013a075b4d2" providerId="ADAL" clId="{941BC85F-BCAE-467E-9589-EA473706E7DF}" dt="2025-11-16T18:52:49.506" v="1614" actId="1037"/>
          <ac:spMkLst>
            <pc:docMk/>
            <pc:sldMk cId="4097856971" sldId="359"/>
            <ac:spMk id="2089" creationId="{F6011DFC-3540-9976-9EB9-383AE3B33D94}"/>
          </ac:spMkLst>
        </pc:spChg>
        <pc:spChg chg="mod">
          <ac:chgData name="Lau En Sin" userId="7cd520a9-a25b-4f6f-9177-4013a075b4d2" providerId="ADAL" clId="{941BC85F-BCAE-467E-9589-EA473706E7DF}" dt="2025-11-16T18:52:49.506" v="1614" actId="1037"/>
          <ac:spMkLst>
            <pc:docMk/>
            <pc:sldMk cId="4097856971" sldId="359"/>
            <ac:spMk id="2090" creationId="{7708FD25-B5ED-F861-4147-B81143274FC3}"/>
          </ac:spMkLst>
        </pc:spChg>
        <pc:spChg chg="mod">
          <ac:chgData name="Lau En Sin" userId="7cd520a9-a25b-4f6f-9177-4013a075b4d2" providerId="ADAL" clId="{941BC85F-BCAE-467E-9589-EA473706E7DF}" dt="2025-11-16T18:52:49.506" v="1614" actId="1037"/>
          <ac:spMkLst>
            <pc:docMk/>
            <pc:sldMk cId="4097856971" sldId="359"/>
            <ac:spMk id="2091" creationId="{15A27FE1-4E1A-D0D9-73A0-B792AA6A36F7}"/>
          </ac:spMkLst>
        </pc:spChg>
        <pc:picChg chg="add mod">
          <ac:chgData name="Lau En Sin" userId="7cd520a9-a25b-4f6f-9177-4013a075b4d2" providerId="ADAL" clId="{941BC85F-BCAE-467E-9589-EA473706E7DF}" dt="2025-11-16T18:53:04.023" v="1635" actId="1076"/>
          <ac:picMkLst>
            <pc:docMk/>
            <pc:sldMk cId="4097856971" sldId="359"/>
            <ac:picMk id="3" creationId="{63A5EE04-88CF-A6D7-4E07-745E7113C0D1}"/>
          </ac:picMkLst>
        </pc:picChg>
        <pc:cxnChg chg="mod">
          <ac:chgData name="Lau En Sin" userId="7cd520a9-a25b-4f6f-9177-4013a075b4d2" providerId="ADAL" clId="{941BC85F-BCAE-467E-9589-EA473706E7DF}" dt="2025-11-16T18:52:54.995" v="1634" actId="1038"/>
          <ac:cxnSpMkLst>
            <pc:docMk/>
            <pc:sldMk cId="4097856971" sldId="359"/>
            <ac:cxnSpMk id="2092" creationId="{4F84F742-BB59-3C88-073E-B9BDA7B47F2E}"/>
          </ac:cxnSpMkLst>
        </pc:cxnChg>
        <pc:cxnChg chg="mod">
          <ac:chgData name="Lau En Sin" userId="7cd520a9-a25b-4f6f-9177-4013a075b4d2" providerId="ADAL" clId="{941BC85F-BCAE-467E-9589-EA473706E7DF}" dt="2025-11-16T18:52:49.506" v="1614" actId="1037"/>
          <ac:cxnSpMkLst>
            <pc:docMk/>
            <pc:sldMk cId="4097856971" sldId="359"/>
            <ac:cxnSpMk id="2093" creationId="{C2D7AB35-3A4F-7F76-B751-F8A1088888BE}"/>
          </ac:cxnSpMkLst>
        </pc:cxnChg>
        <pc:cxnChg chg="mod">
          <ac:chgData name="Lau En Sin" userId="7cd520a9-a25b-4f6f-9177-4013a075b4d2" providerId="ADAL" clId="{941BC85F-BCAE-467E-9589-EA473706E7DF}" dt="2025-11-16T18:52:54.995" v="1634" actId="1038"/>
          <ac:cxnSpMkLst>
            <pc:docMk/>
            <pc:sldMk cId="4097856971" sldId="359"/>
            <ac:cxnSpMk id="2094" creationId="{BD454231-F2B1-190E-3F4D-7E195015A1D7}"/>
          </ac:cxnSpMkLst>
        </pc:cxnChg>
        <pc:cxnChg chg="mod">
          <ac:chgData name="Lau En Sin" userId="7cd520a9-a25b-4f6f-9177-4013a075b4d2" providerId="ADAL" clId="{941BC85F-BCAE-467E-9589-EA473706E7DF}" dt="2025-11-16T18:52:49.506" v="1614" actId="1037"/>
          <ac:cxnSpMkLst>
            <pc:docMk/>
            <pc:sldMk cId="4097856971" sldId="359"/>
            <ac:cxnSpMk id="2095" creationId="{836B9B72-AE7B-5A09-9F00-6C1F84338110}"/>
          </ac:cxnSpMkLst>
        </pc:cxnChg>
      </pc:sldChg>
      <pc:sldChg chg="addSp delSp modSp add mod">
        <pc:chgData name="Lau En Sin" userId="7cd520a9-a25b-4f6f-9177-4013a075b4d2" providerId="ADAL" clId="{941BC85F-BCAE-467E-9589-EA473706E7DF}" dt="2025-11-17T06:34:33.121" v="2878" actId="21"/>
        <pc:sldMkLst>
          <pc:docMk/>
          <pc:sldMk cId="3216914338" sldId="364"/>
        </pc:sldMkLst>
        <pc:spChg chg="add mod">
          <ac:chgData name="Lau En Sin" userId="7cd520a9-a25b-4f6f-9177-4013a075b4d2" providerId="ADAL" clId="{941BC85F-BCAE-467E-9589-EA473706E7DF}" dt="2025-11-17T05:48:04.301" v="2247" actId="113"/>
          <ac:spMkLst>
            <pc:docMk/>
            <pc:sldMk cId="3216914338" sldId="364"/>
            <ac:spMk id="5" creationId="{458CC281-0D61-50A0-3F2E-B756123D9387}"/>
          </ac:spMkLst>
        </pc:spChg>
        <pc:spChg chg="mod">
          <ac:chgData name="Lau En Sin" userId="7cd520a9-a25b-4f6f-9177-4013a075b4d2" providerId="ADAL" clId="{941BC85F-BCAE-467E-9589-EA473706E7DF}" dt="2025-11-17T05:48:00.106" v="2244" actId="113"/>
          <ac:spMkLst>
            <pc:docMk/>
            <pc:sldMk cId="3216914338" sldId="364"/>
            <ac:spMk id="11" creationId="{BFEA20F2-6D25-288F-E615-B3268DF2C04B}"/>
          </ac:spMkLst>
        </pc:spChg>
        <pc:spChg chg="mod">
          <ac:chgData name="Lau En Sin" userId="7cd520a9-a25b-4f6f-9177-4013a075b4d2" providerId="ADAL" clId="{941BC85F-BCAE-467E-9589-EA473706E7DF}" dt="2025-11-17T05:48:01.736" v="2245" actId="113"/>
          <ac:spMkLst>
            <pc:docMk/>
            <pc:sldMk cId="3216914338" sldId="364"/>
            <ac:spMk id="12" creationId="{881B3884-890B-26FA-774B-783CB9F38C50}"/>
          </ac:spMkLst>
        </pc:spChg>
        <pc:spChg chg="mod">
          <ac:chgData name="Lau En Sin" userId="7cd520a9-a25b-4f6f-9177-4013a075b4d2" providerId="ADAL" clId="{941BC85F-BCAE-467E-9589-EA473706E7DF}" dt="2025-11-17T05:48:02.956" v="2246" actId="113"/>
          <ac:spMkLst>
            <pc:docMk/>
            <pc:sldMk cId="3216914338" sldId="364"/>
            <ac:spMk id="17" creationId="{5900A8F1-ACBF-D55B-FDE6-357AB8350E2F}"/>
          </ac:spMkLst>
        </pc:spChg>
        <pc:picChg chg="add mod modCrop">
          <ac:chgData name="Lau En Sin" userId="7cd520a9-a25b-4f6f-9177-4013a075b4d2" providerId="ADAL" clId="{941BC85F-BCAE-467E-9589-EA473706E7DF}" dt="2025-11-17T05:47:35.476" v="2239" actId="732"/>
          <ac:picMkLst>
            <pc:docMk/>
            <pc:sldMk cId="3216914338" sldId="364"/>
            <ac:picMk id="2" creationId="{8FFB2541-14A0-BB45-DE0A-75C47DCCD719}"/>
          </ac:picMkLst>
        </pc:picChg>
        <pc:picChg chg="add mod">
          <ac:chgData name="Lau En Sin" userId="7cd520a9-a25b-4f6f-9177-4013a075b4d2" providerId="ADAL" clId="{941BC85F-BCAE-467E-9589-EA473706E7DF}" dt="2025-11-17T05:46:20.207" v="2221" actId="14100"/>
          <ac:picMkLst>
            <pc:docMk/>
            <pc:sldMk cId="3216914338" sldId="364"/>
            <ac:picMk id="3" creationId="{E110A085-18DF-9692-DEB8-F3B940C4A62C}"/>
          </ac:picMkLst>
        </pc:picChg>
        <pc:picChg chg="add mod">
          <ac:chgData name="Lau En Sin" userId="7cd520a9-a25b-4f6f-9177-4013a075b4d2" providerId="ADAL" clId="{941BC85F-BCAE-467E-9589-EA473706E7DF}" dt="2025-11-17T05:47:48.017" v="2242" actId="14100"/>
          <ac:picMkLst>
            <pc:docMk/>
            <pc:sldMk cId="3216914338" sldId="364"/>
            <ac:picMk id="4" creationId="{DB600D53-5B32-B44D-1E81-B4AFE7466DA2}"/>
          </ac:picMkLst>
        </pc:picChg>
        <pc:picChg chg="add mod">
          <ac:chgData name="Lau En Sin" userId="7cd520a9-a25b-4f6f-9177-4013a075b4d2" providerId="ADAL" clId="{941BC85F-BCAE-467E-9589-EA473706E7DF}" dt="2025-11-17T05:46:57.195" v="2233" actId="14100"/>
          <ac:picMkLst>
            <pc:docMk/>
            <pc:sldMk cId="3216914338" sldId="364"/>
            <ac:picMk id="6" creationId="{B6E5C7C8-17CC-0DA1-A675-46F9C3C2F5B4}"/>
          </ac:picMkLst>
        </pc:picChg>
      </pc:sldChg>
      <pc:sldChg chg="addSp delSp modSp add mod">
        <pc:chgData name="Lau En Sin" userId="7cd520a9-a25b-4f6f-9177-4013a075b4d2" providerId="ADAL" clId="{941BC85F-BCAE-467E-9589-EA473706E7DF}" dt="2025-11-17T05:56:50.891" v="2490" actId="1036"/>
        <pc:sldMkLst>
          <pc:docMk/>
          <pc:sldMk cId="3328617843" sldId="365"/>
        </pc:sldMkLst>
        <pc:spChg chg="add mod">
          <ac:chgData name="Lau En Sin" userId="7cd520a9-a25b-4f6f-9177-4013a075b4d2" providerId="ADAL" clId="{941BC85F-BCAE-467E-9589-EA473706E7DF}" dt="2025-11-17T05:53:52.570" v="2399" actId="1076"/>
          <ac:spMkLst>
            <pc:docMk/>
            <pc:sldMk cId="3328617843" sldId="365"/>
            <ac:spMk id="4" creationId="{509EE09C-CF47-D958-A929-7B0C95B8BA74}"/>
          </ac:spMkLst>
        </pc:spChg>
        <pc:spChg chg="add mod">
          <ac:chgData name="Lau En Sin" userId="7cd520a9-a25b-4f6f-9177-4013a075b4d2" providerId="ADAL" clId="{941BC85F-BCAE-467E-9589-EA473706E7DF}" dt="2025-11-17T05:56:50.891" v="2490" actId="1036"/>
          <ac:spMkLst>
            <pc:docMk/>
            <pc:sldMk cId="3328617843" sldId="365"/>
            <ac:spMk id="6" creationId="{8408771B-5FB5-8B0C-92B9-2B19D1C8CC98}"/>
          </ac:spMkLst>
        </pc:spChg>
        <pc:spChg chg="add mod">
          <ac:chgData name="Lau En Sin" userId="7cd520a9-a25b-4f6f-9177-4013a075b4d2" providerId="ADAL" clId="{941BC85F-BCAE-467E-9589-EA473706E7DF}" dt="2025-11-17T05:56:50.891" v="2490" actId="1036"/>
          <ac:spMkLst>
            <pc:docMk/>
            <pc:sldMk cId="3328617843" sldId="365"/>
            <ac:spMk id="8" creationId="{6D1A717C-F917-C005-BAF5-2550F0348D39}"/>
          </ac:spMkLst>
        </pc:spChg>
        <pc:spChg chg="mod">
          <ac:chgData name="Lau En Sin" userId="7cd520a9-a25b-4f6f-9177-4013a075b4d2" providerId="ADAL" clId="{941BC85F-BCAE-467E-9589-EA473706E7DF}" dt="2025-11-17T05:53:46.972" v="2397" actId="1076"/>
          <ac:spMkLst>
            <pc:docMk/>
            <pc:sldMk cId="3328617843" sldId="365"/>
            <ac:spMk id="391" creationId="{238C4409-93B4-8447-3538-5FBE94EC974A}"/>
          </ac:spMkLst>
        </pc:spChg>
        <pc:picChg chg="add mod modCrop">
          <ac:chgData name="Lau En Sin" userId="7cd520a9-a25b-4f6f-9177-4013a075b4d2" providerId="ADAL" clId="{941BC85F-BCAE-467E-9589-EA473706E7DF}" dt="2025-11-17T05:55:28.809" v="2429" actId="14100"/>
          <ac:picMkLst>
            <pc:docMk/>
            <pc:sldMk cId="3328617843" sldId="365"/>
            <ac:picMk id="2" creationId="{2F15E98F-4487-89F2-D42B-EA77883A9408}"/>
          </ac:picMkLst>
        </pc:picChg>
        <pc:picChg chg="add mod modCrop">
          <ac:chgData name="Lau En Sin" userId="7cd520a9-a25b-4f6f-9177-4013a075b4d2" providerId="ADAL" clId="{941BC85F-BCAE-467E-9589-EA473706E7DF}" dt="2025-11-17T05:55:37.780" v="2431" actId="14100"/>
          <ac:picMkLst>
            <pc:docMk/>
            <pc:sldMk cId="3328617843" sldId="365"/>
            <ac:picMk id="3" creationId="{05B99705-CC94-CFAF-96D3-F93C22F4F137}"/>
          </ac:picMkLst>
        </pc:picChg>
        <pc:picChg chg="add mod modCrop">
          <ac:chgData name="Lau En Sin" userId="7cd520a9-a25b-4f6f-9177-4013a075b4d2" providerId="ADAL" clId="{941BC85F-BCAE-467E-9589-EA473706E7DF}" dt="2025-11-17T05:56:50.891" v="2490" actId="1036"/>
          <ac:picMkLst>
            <pc:docMk/>
            <pc:sldMk cId="3328617843" sldId="365"/>
            <ac:picMk id="5" creationId="{15ABEE1D-744E-58A3-30F1-77AF1661381A}"/>
          </ac:picMkLst>
        </pc:picChg>
        <pc:picChg chg="add mod modCrop">
          <ac:chgData name="Lau En Sin" userId="7cd520a9-a25b-4f6f-9177-4013a075b4d2" providerId="ADAL" clId="{941BC85F-BCAE-467E-9589-EA473706E7DF}" dt="2025-11-17T05:56:50.891" v="2490" actId="1036"/>
          <ac:picMkLst>
            <pc:docMk/>
            <pc:sldMk cId="3328617843" sldId="365"/>
            <ac:picMk id="7" creationId="{D8EBC3AA-A1D3-C49E-A668-8403EA6C8C20}"/>
          </ac:picMkLst>
        </pc:picChg>
      </pc:sldChg>
      <pc:sldChg chg="addSp delSp modSp add mod">
        <pc:chgData name="Lau En Sin" userId="7cd520a9-a25b-4f6f-9177-4013a075b4d2" providerId="ADAL" clId="{941BC85F-BCAE-467E-9589-EA473706E7DF}" dt="2025-11-17T06:39:10.611" v="2983" actId="20577"/>
        <pc:sldMkLst>
          <pc:docMk/>
          <pc:sldMk cId="1454626995" sldId="366"/>
        </pc:sldMkLst>
        <pc:spChg chg="add mod">
          <ac:chgData name="Lau En Sin" userId="7cd520a9-a25b-4f6f-9177-4013a075b4d2" providerId="ADAL" clId="{941BC85F-BCAE-467E-9589-EA473706E7DF}" dt="2025-11-17T06:39:05.248" v="2977" actId="1035"/>
          <ac:spMkLst>
            <pc:docMk/>
            <pc:sldMk cId="1454626995" sldId="366"/>
            <ac:spMk id="6" creationId="{64424A31-50BA-C501-82D3-D76E2EF4E358}"/>
          </ac:spMkLst>
        </pc:spChg>
        <pc:spChg chg="add mod">
          <ac:chgData name="Lau En Sin" userId="7cd520a9-a25b-4f6f-9177-4013a075b4d2" providerId="ADAL" clId="{941BC85F-BCAE-467E-9589-EA473706E7DF}" dt="2025-11-17T06:39:05.248" v="2977" actId="1035"/>
          <ac:spMkLst>
            <pc:docMk/>
            <pc:sldMk cId="1454626995" sldId="366"/>
            <ac:spMk id="15" creationId="{5A300728-8B67-12D5-60A4-8AD2BEF26832}"/>
          </ac:spMkLst>
        </pc:spChg>
        <pc:spChg chg="add mod">
          <ac:chgData name="Lau En Sin" userId="7cd520a9-a25b-4f6f-9177-4013a075b4d2" providerId="ADAL" clId="{941BC85F-BCAE-467E-9589-EA473706E7DF}" dt="2025-11-17T06:39:10.611" v="2983" actId="20577"/>
          <ac:spMkLst>
            <pc:docMk/>
            <pc:sldMk cId="1454626995" sldId="366"/>
            <ac:spMk id="19" creationId="{008FFBC5-E53A-3E5C-03B1-B59B7E1E3C74}"/>
          </ac:spMkLst>
        </pc:spChg>
        <pc:picChg chg="add mod modCrop">
          <ac:chgData name="Lau En Sin" userId="7cd520a9-a25b-4f6f-9177-4013a075b4d2" providerId="ADAL" clId="{941BC85F-BCAE-467E-9589-EA473706E7DF}" dt="2025-11-17T06:39:05.248" v="2977" actId="1035"/>
          <ac:picMkLst>
            <pc:docMk/>
            <pc:sldMk cId="1454626995" sldId="366"/>
            <ac:picMk id="5" creationId="{59D015A6-E3F1-E606-AAC4-BA10DCAF3E65}"/>
          </ac:picMkLst>
        </pc:picChg>
        <pc:picChg chg="add mod">
          <ac:chgData name="Lau En Sin" userId="7cd520a9-a25b-4f6f-9177-4013a075b4d2" providerId="ADAL" clId="{941BC85F-BCAE-467E-9589-EA473706E7DF}" dt="2025-11-17T06:39:05.248" v="2977" actId="1035"/>
          <ac:picMkLst>
            <pc:docMk/>
            <pc:sldMk cId="1454626995" sldId="366"/>
            <ac:picMk id="13" creationId="{0E37AD4D-A890-27C2-164D-C80353EA2942}"/>
          </ac:picMkLst>
        </pc:picChg>
      </pc:sldChg>
      <pc:sldChg chg="add del">
        <pc:chgData name="Lau En Sin" userId="7cd520a9-a25b-4f6f-9177-4013a075b4d2" providerId="ADAL" clId="{941BC85F-BCAE-467E-9589-EA473706E7DF}" dt="2025-11-19T07:16:20.149" v="3235" actId="47"/>
        <pc:sldMkLst>
          <pc:docMk/>
          <pc:sldMk cId="1526687813" sldId="373"/>
        </pc:sldMkLst>
      </pc:sldChg>
      <pc:sldChg chg="modSp add mod ord">
        <pc:chgData name="Lau En Sin" userId="7cd520a9-a25b-4f6f-9177-4013a075b4d2" providerId="ADAL" clId="{941BC85F-BCAE-467E-9589-EA473706E7DF}" dt="2025-11-19T07:16:24.010" v="3237"/>
        <pc:sldMkLst>
          <pc:docMk/>
          <pc:sldMk cId="1066130914" sldId="374"/>
        </pc:sldMkLst>
        <pc:spChg chg="mod">
          <ac:chgData name="Lau En Sin" userId="7cd520a9-a25b-4f6f-9177-4013a075b4d2" providerId="ADAL" clId="{941BC85F-BCAE-467E-9589-EA473706E7DF}" dt="2025-11-19T07:15:30.812" v="3234" actId="20577"/>
          <ac:spMkLst>
            <pc:docMk/>
            <pc:sldMk cId="1066130914" sldId="374"/>
            <ac:spMk id="1798" creationId="{FE0F86DD-C41D-94A1-245E-8395A07B0A40}"/>
          </ac:spMkLst>
        </pc:spChg>
        <pc:spChg chg="mod">
          <ac:chgData name="Lau En Sin" userId="7cd520a9-a25b-4f6f-9177-4013a075b4d2" providerId="ADAL" clId="{941BC85F-BCAE-467E-9589-EA473706E7DF}" dt="2025-11-19T07:14:01.854" v="3195" actId="1076"/>
          <ac:spMkLst>
            <pc:docMk/>
            <pc:sldMk cId="1066130914" sldId="374"/>
            <ac:spMk id="1799" creationId="{C9D8C748-05D7-2CB2-0D66-ED05E091CCE6}"/>
          </ac:spMkLst>
        </pc:spChg>
        <pc:spChg chg="mod">
          <ac:chgData name="Lau En Sin" userId="7cd520a9-a25b-4f6f-9177-4013a075b4d2" providerId="ADAL" clId="{941BC85F-BCAE-467E-9589-EA473706E7DF}" dt="2025-11-19T07:14:10.206" v="3220" actId="20577"/>
          <ac:spMkLst>
            <pc:docMk/>
            <pc:sldMk cId="1066130914" sldId="374"/>
            <ac:spMk id="1800" creationId="{7DED4061-038D-6156-2573-9912EA56C0A5}"/>
          </ac:spMkLst>
        </pc:spChg>
        <pc:spChg chg="mod">
          <ac:chgData name="Lau En Sin" userId="7cd520a9-a25b-4f6f-9177-4013a075b4d2" providerId="ADAL" clId="{941BC85F-BCAE-467E-9589-EA473706E7DF}" dt="2025-11-19T07:14:34.336" v="3227" actId="113"/>
          <ac:spMkLst>
            <pc:docMk/>
            <pc:sldMk cId="1066130914" sldId="374"/>
            <ac:spMk id="1801" creationId="{31F799D6-D15B-9AE5-D332-C7227C8AF234}"/>
          </ac:spMkLst>
        </pc:spChg>
        <pc:spChg chg="mod">
          <ac:chgData name="Lau En Sin" userId="7cd520a9-a25b-4f6f-9177-4013a075b4d2" providerId="ADAL" clId="{941BC85F-BCAE-467E-9589-EA473706E7DF}" dt="2025-11-19T07:14:46.688" v="3228"/>
          <ac:spMkLst>
            <pc:docMk/>
            <pc:sldMk cId="1066130914" sldId="374"/>
            <ac:spMk id="1802" creationId="{A22E2B41-9976-2D11-EB53-888156589B63}"/>
          </ac:spMkLst>
        </pc:spChg>
        <pc:cxnChg chg="mod">
          <ac:chgData name="Lau En Sin" userId="7cd520a9-a25b-4f6f-9177-4013a075b4d2" providerId="ADAL" clId="{941BC85F-BCAE-467E-9589-EA473706E7DF}" dt="2025-11-19T07:14:01.854" v="3195" actId="1076"/>
          <ac:cxnSpMkLst>
            <pc:docMk/>
            <pc:sldMk cId="1066130914" sldId="374"/>
            <ac:cxnSpMk id="1803" creationId="{43B52B56-68C6-6B9F-54F5-4D48605FBC8D}"/>
          </ac:cxnSpMkLst>
        </pc:cxnChg>
      </pc:sldChg>
      <pc:sldMasterChg chg="addSldLayout delSldLayout">
        <pc:chgData name="Lau En Sin" userId="7cd520a9-a25b-4f6f-9177-4013a075b4d2" providerId="ADAL" clId="{941BC85F-BCAE-467E-9589-EA473706E7DF}" dt="2025-11-16T18:52:06.592" v="1585" actId="47"/>
        <pc:sldMasterMkLst>
          <pc:docMk/>
          <pc:sldMasterMk cId="0" sldId="2147483673"/>
        </pc:sldMasterMkLst>
      </pc:sldMasterChg>
    </pc:docChg>
  </pc:docChgLst>
  <pc:docChgLst>
    <pc:chgData name="Khor Cojean" userId="S::p22014471@student.newinti.edu.my::544c4f7f-fbd7-46a5-884a-b75f64e5612f" providerId="AD" clId="Web-{B1DD6C7D-AA06-179C-636D-AA9307ACD36F}"/>
    <pc:docChg chg="modSld">
      <pc:chgData name="Khor Cojean" userId="S::p22014471@student.newinti.edu.my::544c4f7f-fbd7-46a5-884a-b75f64e5612f" providerId="AD" clId="Web-{B1DD6C7D-AA06-179C-636D-AA9307ACD36F}" dt="2025-11-17T03:41:55.198" v="19" actId="20577"/>
      <pc:docMkLst>
        <pc:docMk/>
      </pc:docMkLst>
      <pc:sldChg chg="modSp">
        <pc:chgData name="Khor Cojean" userId="S::p22014471@student.newinti.edu.my::544c4f7f-fbd7-46a5-884a-b75f64e5612f" providerId="AD" clId="Web-{B1DD6C7D-AA06-179C-636D-AA9307ACD36F}" dt="2025-11-17T03:41:38.167" v="18" actId="20577"/>
        <pc:sldMkLst>
          <pc:docMk/>
          <pc:sldMk cId="3806560041" sldId="328"/>
        </pc:sldMkLst>
        <pc:spChg chg="mod">
          <ac:chgData name="Khor Cojean" userId="S::p22014471@student.newinti.edu.my::544c4f7f-fbd7-46a5-884a-b75f64e5612f" providerId="AD" clId="Web-{B1DD6C7D-AA06-179C-636D-AA9307ACD36F}" dt="2025-11-17T03:41:38.167" v="18" actId="20577"/>
          <ac:spMkLst>
            <pc:docMk/>
            <pc:sldMk cId="3806560041" sldId="328"/>
            <ac:spMk id="441" creationId="{2A367C46-919D-9FBF-A5F3-AE69288E5665}"/>
          </ac:spMkLst>
        </pc:spChg>
      </pc:sldChg>
      <pc:sldChg chg="modSp">
        <pc:chgData name="Khor Cojean" userId="S::p22014471@student.newinti.edu.my::544c4f7f-fbd7-46a5-884a-b75f64e5612f" providerId="AD" clId="Web-{B1DD6C7D-AA06-179C-636D-AA9307ACD36F}" dt="2025-11-17T03:41:55.198" v="19" actId="20577"/>
        <pc:sldMkLst>
          <pc:docMk/>
          <pc:sldMk cId="2802182357" sldId="329"/>
        </pc:sldMkLst>
        <pc:spChg chg="mod">
          <ac:chgData name="Khor Cojean" userId="S::p22014471@student.newinti.edu.my::544c4f7f-fbd7-46a5-884a-b75f64e5612f" providerId="AD" clId="Web-{B1DD6C7D-AA06-179C-636D-AA9307ACD36F}" dt="2025-11-17T03:41:55.198" v="19" actId="20577"/>
          <ac:spMkLst>
            <pc:docMk/>
            <pc:sldMk cId="2802182357" sldId="329"/>
            <ac:spMk id="441" creationId="{B6E73CD7-CE1D-2774-241D-04A5AEEED74A}"/>
          </ac:spMkLst>
        </pc:spChg>
      </pc:sldChg>
    </pc:docChg>
  </pc:docChgLst>
  <pc:docChgLst>
    <pc:chgData name="Hsia Hao Ze" userId="ca64f09b-4842-490c-bc5b-dc98c7c065d9" providerId="ADAL" clId="{5E4BC342-09E2-49E7-B473-3C755254B41D}"/>
    <pc:docChg chg="undo redo custSel modSld">
      <pc:chgData name="Hsia Hao Ze" userId="ca64f09b-4842-490c-bc5b-dc98c7c065d9" providerId="ADAL" clId="{5E4BC342-09E2-49E7-B473-3C755254B41D}" dt="2025-11-19T06:48:35.410" v="944" actId="20577"/>
      <pc:docMkLst>
        <pc:docMk/>
      </pc:docMkLst>
      <pc:sldChg chg="modSp mod">
        <pc:chgData name="Hsia Hao Ze" userId="ca64f09b-4842-490c-bc5b-dc98c7c065d9" providerId="ADAL" clId="{5E4BC342-09E2-49E7-B473-3C755254B41D}" dt="2025-11-19T06:48:35.410" v="944" actId="20577"/>
        <pc:sldMkLst>
          <pc:docMk/>
          <pc:sldMk cId="0" sldId="256"/>
        </pc:sldMkLst>
        <pc:spChg chg="mod">
          <ac:chgData name="Hsia Hao Ze" userId="ca64f09b-4842-490c-bc5b-dc98c7c065d9" providerId="ADAL" clId="{5E4BC342-09E2-49E7-B473-3C755254B41D}" dt="2025-11-19T06:48:35.410" v="944" actId="20577"/>
          <ac:spMkLst>
            <pc:docMk/>
            <pc:sldMk cId="0" sldId="256"/>
            <ac:spMk id="187" creationId="{00000000-0000-0000-0000-000000000000}"/>
          </ac:spMkLst>
        </pc:spChg>
      </pc:sldChg>
      <pc:sldChg chg="modSp mod">
        <pc:chgData name="Hsia Hao Ze" userId="ca64f09b-4842-490c-bc5b-dc98c7c065d9" providerId="ADAL" clId="{5E4BC342-09E2-49E7-B473-3C755254B41D}" dt="2025-11-18T06:05:42.943" v="488" actId="20577"/>
        <pc:sldMkLst>
          <pc:docMk/>
          <pc:sldMk cId="3058301475" sldId="318"/>
        </pc:sldMkLst>
        <pc:spChg chg="mod">
          <ac:chgData name="Hsia Hao Ze" userId="ca64f09b-4842-490c-bc5b-dc98c7c065d9" providerId="ADAL" clId="{5E4BC342-09E2-49E7-B473-3C755254B41D}" dt="2025-11-18T06:05:42.943" v="488" actId="20577"/>
          <ac:spMkLst>
            <pc:docMk/>
            <pc:sldMk cId="3058301475" sldId="318"/>
            <ac:spMk id="1798" creationId="{725152A4-602A-A126-7AB8-EBEB76764929}"/>
          </ac:spMkLst>
        </pc:spChg>
      </pc:sldChg>
      <pc:sldChg chg="addSp delSp modSp mod">
        <pc:chgData name="Hsia Hao Ze" userId="ca64f09b-4842-490c-bc5b-dc98c7c065d9" providerId="ADAL" clId="{5E4BC342-09E2-49E7-B473-3C755254B41D}" dt="2025-11-18T06:44:33.649" v="912" actId="20577"/>
        <pc:sldMkLst>
          <pc:docMk/>
          <pc:sldMk cId="1905856426" sldId="323"/>
        </pc:sldMkLst>
        <pc:spChg chg="add del mod">
          <ac:chgData name="Hsia Hao Ze" userId="ca64f09b-4842-490c-bc5b-dc98c7c065d9" providerId="ADAL" clId="{5E4BC342-09E2-49E7-B473-3C755254B41D}" dt="2025-11-18T06:11:20.981" v="490" actId="478"/>
          <ac:spMkLst>
            <pc:docMk/>
            <pc:sldMk cId="1905856426" sldId="323"/>
            <ac:spMk id="3" creationId="{88607B8B-CFF9-1245-F49B-EEE26D6747C5}"/>
          </ac:spMkLst>
        </pc:spChg>
        <pc:spChg chg="add del mod">
          <ac:chgData name="Hsia Hao Ze" userId="ca64f09b-4842-490c-bc5b-dc98c7c065d9" providerId="ADAL" clId="{5E4BC342-09E2-49E7-B473-3C755254B41D}" dt="2025-11-18T06:11:22.164" v="491" actId="478"/>
          <ac:spMkLst>
            <pc:docMk/>
            <pc:sldMk cId="1905856426" sldId="323"/>
            <ac:spMk id="5" creationId="{8A600A27-F662-0859-E21A-9A7C1E64E111}"/>
          </ac:spMkLst>
        </pc:spChg>
        <pc:spChg chg="add del mod">
          <ac:chgData name="Hsia Hao Ze" userId="ca64f09b-4842-490c-bc5b-dc98c7c065d9" providerId="ADAL" clId="{5E4BC342-09E2-49E7-B473-3C755254B41D}" dt="2025-11-18T06:11:36.100" v="496" actId="478"/>
          <ac:spMkLst>
            <pc:docMk/>
            <pc:sldMk cId="1905856426" sldId="323"/>
            <ac:spMk id="7" creationId="{E9DF2156-86E3-5EFD-ACDB-BA5CB03CA4E5}"/>
          </ac:spMkLst>
        </pc:spChg>
        <pc:spChg chg="add del">
          <ac:chgData name="Hsia Hao Ze" userId="ca64f09b-4842-490c-bc5b-dc98c7c065d9" providerId="ADAL" clId="{5E4BC342-09E2-49E7-B473-3C755254B41D}" dt="2025-11-18T06:11:42.153" v="498" actId="22"/>
          <ac:spMkLst>
            <pc:docMk/>
            <pc:sldMk cId="1905856426" sldId="323"/>
            <ac:spMk id="9" creationId="{07D69A1C-1997-E591-5C59-C4DC3308ED88}"/>
          </ac:spMkLst>
        </pc:spChg>
        <pc:spChg chg="add mod">
          <ac:chgData name="Hsia Hao Ze" userId="ca64f09b-4842-490c-bc5b-dc98c7c065d9" providerId="ADAL" clId="{5E4BC342-09E2-49E7-B473-3C755254B41D}" dt="2025-11-18T06:44:33.649" v="912" actId="20577"/>
          <ac:spMkLst>
            <pc:docMk/>
            <pc:sldMk cId="1905856426" sldId="323"/>
            <ac:spMk id="11" creationId="{9219D2F9-7570-72DB-479F-0EB35302A341}"/>
          </ac:spMkLst>
        </pc:spChg>
        <pc:spChg chg="del mod">
          <ac:chgData name="Hsia Hao Ze" userId="ca64f09b-4842-490c-bc5b-dc98c7c065d9" providerId="ADAL" clId="{5E4BC342-09E2-49E7-B473-3C755254B41D}" dt="2025-11-18T06:11:33.734" v="495" actId="478"/>
          <ac:spMkLst>
            <pc:docMk/>
            <pc:sldMk cId="1905856426" sldId="323"/>
            <ac:spMk id="391" creationId="{C5D5123D-18A7-C173-07BE-492FE96AC70F}"/>
          </ac:spMkLst>
        </pc:spChg>
        <pc:spChg chg="del">
          <ac:chgData name="Hsia Hao Ze" userId="ca64f09b-4842-490c-bc5b-dc98c7c065d9" providerId="ADAL" clId="{5E4BC342-09E2-49E7-B473-3C755254B41D}" dt="2025-11-18T06:11:16.616" v="489" actId="478"/>
          <ac:spMkLst>
            <pc:docMk/>
            <pc:sldMk cId="1905856426" sldId="323"/>
            <ac:spMk id="392" creationId="{C782AC59-93BE-FC04-4FD7-DBB6B132F46E}"/>
          </ac:spMkLst>
        </pc:spChg>
        <pc:spChg chg="del">
          <ac:chgData name="Hsia Hao Ze" userId="ca64f09b-4842-490c-bc5b-dc98c7c065d9" providerId="ADAL" clId="{5E4BC342-09E2-49E7-B473-3C755254B41D}" dt="2025-11-18T06:11:16.616" v="489" actId="478"/>
          <ac:spMkLst>
            <pc:docMk/>
            <pc:sldMk cId="1905856426" sldId="323"/>
            <ac:spMk id="398" creationId="{F519B829-C5D5-2695-3E0B-262559C372E1}"/>
          </ac:spMkLst>
        </pc:spChg>
        <pc:picChg chg="add del mod">
          <ac:chgData name="Hsia Hao Ze" userId="ca64f09b-4842-490c-bc5b-dc98c7c065d9" providerId="ADAL" clId="{5E4BC342-09E2-49E7-B473-3C755254B41D}" dt="2025-11-18T06:13:27.317" v="519" actId="478"/>
          <ac:picMkLst>
            <pc:docMk/>
            <pc:sldMk cId="1905856426" sldId="323"/>
            <ac:picMk id="12" creationId="{8462E246-398F-55BE-5675-7E4E738A616E}"/>
          </ac:picMkLst>
        </pc:picChg>
        <pc:picChg chg="add mod">
          <ac:chgData name="Hsia Hao Ze" userId="ca64f09b-4842-490c-bc5b-dc98c7c065d9" providerId="ADAL" clId="{5E4BC342-09E2-49E7-B473-3C755254B41D}" dt="2025-11-18T06:21:11.865" v="540" actId="1076"/>
          <ac:picMkLst>
            <pc:docMk/>
            <pc:sldMk cId="1905856426" sldId="323"/>
            <ac:picMk id="14" creationId="{8E1C8D91-DBDD-E431-77DF-B97659BB8EF4}"/>
          </ac:picMkLst>
        </pc:picChg>
        <pc:picChg chg="add mod">
          <ac:chgData name="Hsia Hao Ze" userId="ca64f09b-4842-490c-bc5b-dc98c7c065d9" providerId="ADAL" clId="{5E4BC342-09E2-49E7-B473-3C755254B41D}" dt="2025-11-18T06:21:11.865" v="540" actId="1076"/>
          <ac:picMkLst>
            <pc:docMk/>
            <pc:sldMk cId="1905856426" sldId="323"/>
            <ac:picMk id="16" creationId="{442677D9-1968-3AC2-C56B-C152894E513E}"/>
          </ac:picMkLst>
        </pc:picChg>
        <pc:picChg chg="add mod">
          <ac:chgData name="Hsia Hao Ze" userId="ca64f09b-4842-490c-bc5b-dc98c7c065d9" providerId="ADAL" clId="{5E4BC342-09E2-49E7-B473-3C755254B41D}" dt="2025-11-18T06:21:11.865" v="540" actId="1076"/>
          <ac:picMkLst>
            <pc:docMk/>
            <pc:sldMk cId="1905856426" sldId="323"/>
            <ac:picMk id="17" creationId="{EF1B4E7E-28B7-3461-46E8-531EDF8B8496}"/>
          </ac:picMkLst>
        </pc:picChg>
        <pc:picChg chg="add mod">
          <ac:chgData name="Hsia Hao Ze" userId="ca64f09b-4842-490c-bc5b-dc98c7c065d9" providerId="ADAL" clId="{5E4BC342-09E2-49E7-B473-3C755254B41D}" dt="2025-11-18T06:21:11.865" v="540" actId="1076"/>
          <ac:picMkLst>
            <pc:docMk/>
            <pc:sldMk cId="1905856426" sldId="323"/>
            <ac:picMk id="18" creationId="{9100CAC4-E7DE-8348-EEAB-466CAB798C7D}"/>
          </ac:picMkLst>
        </pc:picChg>
        <pc:picChg chg="add del mod">
          <ac:chgData name="Hsia Hao Ze" userId="ca64f09b-4842-490c-bc5b-dc98c7c065d9" providerId="ADAL" clId="{5E4BC342-09E2-49E7-B473-3C755254B41D}" dt="2025-11-18T06:30:49.824" v="546" actId="22"/>
          <ac:picMkLst>
            <pc:docMk/>
            <pc:sldMk cId="1905856426" sldId="323"/>
            <ac:picMk id="20" creationId="{69C59CF7-293D-D0BB-5184-C8D81218AE71}"/>
          </ac:picMkLst>
        </pc:picChg>
        <pc:picChg chg="add mod">
          <ac:chgData name="Hsia Hao Ze" userId="ca64f09b-4842-490c-bc5b-dc98c7c065d9" providerId="ADAL" clId="{5E4BC342-09E2-49E7-B473-3C755254B41D}" dt="2025-11-18T06:31:08.893" v="552" actId="1076"/>
          <ac:picMkLst>
            <pc:docMk/>
            <pc:sldMk cId="1905856426" sldId="323"/>
            <ac:picMk id="22" creationId="{5DD3E7F8-A9C0-37A4-EF19-C8C7A9CE5C78}"/>
          </ac:picMkLst>
        </pc:picChg>
        <pc:picChg chg="add del mod">
          <ac:chgData name="Hsia Hao Ze" userId="ca64f09b-4842-490c-bc5b-dc98c7c065d9" providerId="ADAL" clId="{5E4BC342-09E2-49E7-B473-3C755254B41D}" dt="2025-11-18T06:13:12.902" v="514" actId="478"/>
          <ac:picMkLst>
            <pc:docMk/>
            <pc:sldMk cId="1905856426" sldId="323"/>
            <ac:picMk id="1026" creationId="{2487E7DD-E197-9ED1-4BB7-7803AA397A4D}"/>
          </ac:picMkLst>
        </pc:picChg>
        <pc:picChg chg="add del mod">
          <ac:chgData name="Hsia Hao Ze" userId="ca64f09b-4842-490c-bc5b-dc98c7c065d9" providerId="ADAL" clId="{5E4BC342-09E2-49E7-B473-3C755254B41D}" dt="2025-11-18T06:13:33.769" v="524" actId="478"/>
          <ac:picMkLst>
            <pc:docMk/>
            <pc:sldMk cId="1905856426" sldId="323"/>
            <ac:picMk id="1028" creationId="{26BEEBA1-CE25-31CA-F7BF-2E115D0420E7}"/>
          </ac:picMkLst>
        </pc:picChg>
        <pc:cxnChg chg="del">
          <ac:chgData name="Hsia Hao Ze" userId="ca64f09b-4842-490c-bc5b-dc98c7c065d9" providerId="ADAL" clId="{5E4BC342-09E2-49E7-B473-3C755254B41D}" dt="2025-11-18T06:11:16.616" v="489" actId="478"/>
          <ac:cxnSpMkLst>
            <pc:docMk/>
            <pc:sldMk cId="1905856426" sldId="323"/>
            <ac:cxnSpMk id="405" creationId="{86C07C07-ACDA-B343-DDF0-2C48904B5B51}"/>
          </ac:cxnSpMkLst>
        </pc:cxnChg>
      </pc:sldChg>
      <pc:sldChg chg="addSp delSp modSp mod">
        <pc:chgData name="Hsia Hao Ze" userId="ca64f09b-4842-490c-bc5b-dc98c7c065d9" providerId="ADAL" clId="{5E4BC342-09E2-49E7-B473-3C755254B41D}" dt="2025-11-18T06:38:33.283" v="859" actId="20577"/>
        <pc:sldMkLst>
          <pc:docMk/>
          <pc:sldMk cId="1225896292" sldId="337"/>
        </pc:sldMkLst>
        <pc:spChg chg="add del mod">
          <ac:chgData name="Hsia Hao Ze" userId="ca64f09b-4842-490c-bc5b-dc98c7c065d9" providerId="ADAL" clId="{5E4BC342-09E2-49E7-B473-3C755254B41D}" dt="2025-11-18T06:31:42.575" v="555" actId="478"/>
          <ac:spMkLst>
            <pc:docMk/>
            <pc:sldMk cId="1225896292" sldId="337"/>
            <ac:spMk id="3" creationId="{C7D96C45-B892-1B25-3DA7-E69036E56E63}"/>
          </ac:spMkLst>
        </pc:spChg>
        <pc:spChg chg="add del mod">
          <ac:chgData name="Hsia Hao Ze" userId="ca64f09b-4842-490c-bc5b-dc98c7c065d9" providerId="ADAL" clId="{5E4BC342-09E2-49E7-B473-3C755254B41D}" dt="2025-11-18T06:31:45.261" v="557" actId="478"/>
          <ac:spMkLst>
            <pc:docMk/>
            <pc:sldMk cId="1225896292" sldId="337"/>
            <ac:spMk id="5" creationId="{7E6D1F89-92E9-3806-01A9-18B52E3DCE59}"/>
          </ac:spMkLst>
        </pc:spChg>
        <pc:spChg chg="mod">
          <ac:chgData name="Hsia Hao Ze" userId="ca64f09b-4842-490c-bc5b-dc98c7c065d9" providerId="ADAL" clId="{5E4BC342-09E2-49E7-B473-3C755254B41D}" dt="2025-11-18T06:38:33.283" v="859" actId="20577"/>
          <ac:spMkLst>
            <pc:docMk/>
            <pc:sldMk cId="1225896292" sldId="337"/>
            <ac:spMk id="391" creationId="{353AB99E-2774-F72A-FABD-22AFBCCA4882}"/>
          </ac:spMkLst>
        </pc:spChg>
        <pc:spChg chg="del mod">
          <ac:chgData name="Hsia Hao Ze" userId="ca64f09b-4842-490c-bc5b-dc98c7c065d9" providerId="ADAL" clId="{5E4BC342-09E2-49E7-B473-3C755254B41D}" dt="2025-11-18T06:31:41.023" v="554" actId="478"/>
          <ac:spMkLst>
            <pc:docMk/>
            <pc:sldMk cId="1225896292" sldId="337"/>
            <ac:spMk id="392" creationId="{66008EC8-0331-13DC-CF37-F5DA1992356E}"/>
          </ac:spMkLst>
        </pc:spChg>
        <pc:spChg chg="del">
          <ac:chgData name="Hsia Hao Ze" userId="ca64f09b-4842-490c-bc5b-dc98c7c065d9" providerId="ADAL" clId="{5E4BC342-09E2-49E7-B473-3C755254B41D}" dt="2025-11-18T06:31:44.210" v="556" actId="478"/>
          <ac:spMkLst>
            <pc:docMk/>
            <pc:sldMk cId="1225896292" sldId="337"/>
            <ac:spMk id="398" creationId="{BD05CB00-F43D-6945-A4F4-867A4AE6341E}"/>
          </ac:spMkLst>
        </pc:spChg>
        <pc:picChg chg="add mod">
          <ac:chgData name="Hsia Hao Ze" userId="ca64f09b-4842-490c-bc5b-dc98c7c065d9" providerId="ADAL" clId="{5E4BC342-09E2-49E7-B473-3C755254B41D}" dt="2025-11-18T06:37:04.025" v="573" actId="1076"/>
          <ac:picMkLst>
            <pc:docMk/>
            <pc:sldMk cId="1225896292" sldId="337"/>
            <ac:picMk id="7" creationId="{E3278C83-5B97-9C2E-834A-1F83DAD9B643}"/>
          </ac:picMkLst>
        </pc:picChg>
        <pc:picChg chg="add mod">
          <ac:chgData name="Hsia Hao Ze" userId="ca64f09b-4842-490c-bc5b-dc98c7c065d9" providerId="ADAL" clId="{5E4BC342-09E2-49E7-B473-3C755254B41D}" dt="2025-11-18T06:37:06.119" v="574" actId="1076"/>
          <ac:picMkLst>
            <pc:docMk/>
            <pc:sldMk cId="1225896292" sldId="337"/>
            <ac:picMk id="2050" creationId="{ED5B217A-53FD-5C92-3DFF-DE2090CEC36F}"/>
          </ac:picMkLst>
        </pc:picChg>
        <pc:cxnChg chg="del">
          <ac:chgData name="Hsia Hao Ze" userId="ca64f09b-4842-490c-bc5b-dc98c7c065d9" providerId="ADAL" clId="{5E4BC342-09E2-49E7-B473-3C755254B41D}" dt="2025-11-18T06:31:46.248" v="558" actId="478"/>
          <ac:cxnSpMkLst>
            <pc:docMk/>
            <pc:sldMk cId="1225896292" sldId="337"/>
            <ac:cxnSpMk id="405" creationId="{2264B8F2-614E-80D3-3896-EF303B1134D9}"/>
          </ac:cxnSpMkLst>
        </pc:cxnChg>
      </pc:sldChg>
      <pc:sldChg chg="modSp mod">
        <pc:chgData name="Hsia Hao Ze" userId="ca64f09b-4842-490c-bc5b-dc98c7c065d9" providerId="ADAL" clId="{5E4BC342-09E2-49E7-B473-3C755254B41D}" dt="2025-11-18T06:03:13.734" v="486" actId="1076"/>
        <pc:sldMkLst>
          <pc:docMk/>
          <pc:sldMk cId="4097856971" sldId="359"/>
        </pc:sldMkLst>
        <pc:spChg chg="mod">
          <ac:chgData name="Hsia Hao Ze" userId="ca64f09b-4842-490c-bc5b-dc98c7c065d9" providerId="ADAL" clId="{5E4BC342-09E2-49E7-B473-3C755254B41D}" dt="2025-11-18T06:00:14.001" v="228" actId="20577"/>
          <ac:spMkLst>
            <pc:docMk/>
            <pc:sldMk cId="4097856971" sldId="359"/>
            <ac:spMk id="2084" creationId="{7B86B8FB-3D23-EB6A-A046-C708CD1905ED}"/>
          </ac:spMkLst>
        </pc:spChg>
        <pc:spChg chg="mod">
          <ac:chgData name="Hsia Hao Ze" userId="ca64f09b-4842-490c-bc5b-dc98c7c065d9" providerId="ADAL" clId="{5E4BC342-09E2-49E7-B473-3C755254B41D}" dt="2025-11-18T06:00:25.659" v="243" actId="1076"/>
          <ac:spMkLst>
            <pc:docMk/>
            <pc:sldMk cId="4097856971" sldId="359"/>
            <ac:spMk id="2085" creationId="{71A7E893-10CE-98D5-BA2C-D9164E0DB527}"/>
          </ac:spMkLst>
        </pc:spChg>
        <pc:spChg chg="mod">
          <ac:chgData name="Hsia Hao Ze" userId="ca64f09b-4842-490c-bc5b-dc98c7c065d9" providerId="ADAL" clId="{5E4BC342-09E2-49E7-B473-3C755254B41D}" dt="2025-11-18T06:03:09.746" v="485" actId="14100"/>
          <ac:spMkLst>
            <pc:docMk/>
            <pc:sldMk cId="4097856971" sldId="359"/>
            <ac:spMk id="2086" creationId="{824BE2A0-F588-3202-B445-4DD452759AF4}"/>
          </ac:spMkLst>
        </pc:spChg>
        <pc:spChg chg="mod">
          <ac:chgData name="Hsia Hao Ze" userId="ca64f09b-4842-490c-bc5b-dc98c7c065d9" providerId="ADAL" clId="{5E4BC342-09E2-49E7-B473-3C755254B41D}" dt="2025-11-18T06:03:13.734" v="486" actId="1076"/>
          <ac:spMkLst>
            <pc:docMk/>
            <pc:sldMk cId="4097856971" sldId="359"/>
            <ac:spMk id="2087" creationId="{FF4E62CF-815C-A855-2597-E788B9F506AB}"/>
          </ac:spMkLst>
        </pc:spChg>
        <pc:spChg chg="mod">
          <ac:chgData name="Hsia Hao Ze" userId="ca64f09b-4842-490c-bc5b-dc98c7c065d9" providerId="ADAL" clId="{5E4BC342-09E2-49E7-B473-3C755254B41D}" dt="2025-11-18T05:58:01.606" v="6" actId="20577"/>
          <ac:spMkLst>
            <pc:docMk/>
            <pc:sldMk cId="4097856971" sldId="359"/>
            <ac:spMk id="2088" creationId="{9E9285A0-92DA-5495-C367-7A12E5F62A29}"/>
          </ac:spMkLst>
        </pc:spChg>
        <pc:spChg chg="mod">
          <ac:chgData name="Hsia Hao Ze" userId="ca64f09b-4842-490c-bc5b-dc98c7c065d9" providerId="ADAL" clId="{5E4BC342-09E2-49E7-B473-3C755254B41D}" dt="2025-11-18T05:59:33.062" v="138" actId="1076"/>
          <ac:spMkLst>
            <pc:docMk/>
            <pc:sldMk cId="4097856971" sldId="359"/>
            <ac:spMk id="2089" creationId="{F6011DFC-3540-9976-9EB9-383AE3B33D94}"/>
          </ac:spMkLst>
        </pc:spChg>
        <pc:spChg chg="mod">
          <ac:chgData name="Hsia Hao Ze" userId="ca64f09b-4842-490c-bc5b-dc98c7c065d9" providerId="ADAL" clId="{5E4BC342-09E2-49E7-B473-3C755254B41D}" dt="2025-11-18T05:59:40.848" v="146" actId="20577"/>
          <ac:spMkLst>
            <pc:docMk/>
            <pc:sldMk cId="4097856971" sldId="359"/>
            <ac:spMk id="2090" creationId="{7708FD25-B5ED-F861-4147-B81143274FC3}"/>
          </ac:spMkLst>
        </pc:spChg>
        <pc:spChg chg="mod">
          <ac:chgData name="Hsia Hao Ze" userId="ca64f09b-4842-490c-bc5b-dc98c7c065d9" providerId="ADAL" clId="{5E4BC342-09E2-49E7-B473-3C755254B41D}" dt="2025-11-18T06:00:05.933" v="214" actId="1076"/>
          <ac:spMkLst>
            <pc:docMk/>
            <pc:sldMk cId="4097856971" sldId="359"/>
            <ac:spMk id="2091" creationId="{15A27FE1-4E1A-D0D9-73A0-B792AA6A36F7}"/>
          </ac:spMkLst>
        </pc:spChg>
        <pc:cxnChg chg="mod">
          <ac:chgData name="Hsia Hao Ze" userId="ca64f09b-4842-490c-bc5b-dc98c7c065d9" providerId="ADAL" clId="{5E4BC342-09E2-49E7-B473-3C755254B41D}" dt="2025-11-18T06:03:09.746" v="485" actId="14100"/>
          <ac:cxnSpMkLst>
            <pc:docMk/>
            <pc:sldMk cId="4097856971" sldId="359"/>
            <ac:cxnSpMk id="2094" creationId="{BD454231-F2B1-190E-3F4D-7E195015A1D7}"/>
          </ac:cxnSpMkLst>
        </pc:cxn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Change title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A9AAC74C-4703-B333-20E0-4182384238E4}"/>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A9B99650-A8E3-ACF6-58C0-553FA83443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AD1F8FEF-6523-74EE-D04E-A5A12EA3AD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45270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4B3769FE-A7ED-DFDB-FC3A-EA3F4E9396D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EA408F7B-13B8-66F9-5D7C-715D1D1DE2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25F96467-704A-6A6D-00FC-7BBA3E9259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93208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CDFAA486-68C9-09E6-2D8D-277A421D4A88}"/>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4E40F220-EE72-F7DF-10DB-F683894396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89E04B08-19CB-2851-304C-9086DC879C5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10331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D59ECA2A-FA2E-4122-E0C1-77B9BD572244}"/>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1C54D91C-6AAB-30D4-39F7-3723F172714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6EFBE537-DBCE-A916-34E9-8AA4101504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0085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1DC18F16-7A25-7D2D-C3CE-A9D5016F5B8D}"/>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BC595BF7-A37B-52A7-B20A-939D5FA373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CF9DB5E8-D3E0-D587-84B7-B520D862FC8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01029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E48B6C5E-4C9B-9350-815B-F004EFEB1EF6}"/>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0D7C14EB-421C-1CBD-421F-812A69DD74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6A3E8289-2165-C6B1-B748-E24F33F7C58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32197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9863D11B-676D-7FEB-2E2E-2FCD94B5C531}"/>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DB147426-1E05-366A-E6FE-8C8E53D10A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72CAEEE6-6C3A-C47A-50CA-A368E2A2CB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a:t>
            </a:r>
            <a:endParaRPr/>
          </a:p>
        </p:txBody>
      </p:sp>
    </p:spTree>
    <p:extLst>
      <p:ext uri="{BB962C8B-B14F-4D97-AF65-F5344CB8AC3E}">
        <p14:creationId xmlns:p14="http://schemas.microsoft.com/office/powerpoint/2010/main" val="3859275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20E016B0-5EE1-B41F-0623-E2D74E7C7503}"/>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4BEAEB90-007B-282F-9BD0-0991803A38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5B0B4AE3-0601-141F-630D-3ABD24CD2B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68774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132AB454-8672-6160-62EF-59D78D6A0400}"/>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0FFF7670-9AED-322D-F920-BB8B458CAD1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1D4C7321-5D6C-4DE4-8C07-CB282F5CBA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67596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2E81E7FB-F694-FC81-02A2-821BE83A9865}"/>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C654FBEC-2D4D-C520-102D-3E7C4ED303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1E1AC89B-418D-19E9-0873-0B9A6A3A1B4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a:t>
            </a:r>
            <a:endParaRPr/>
          </a:p>
        </p:txBody>
      </p:sp>
    </p:spTree>
    <p:extLst>
      <p:ext uri="{BB962C8B-B14F-4D97-AF65-F5344CB8AC3E}">
        <p14:creationId xmlns:p14="http://schemas.microsoft.com/office/powerpoint/2010/main" val="2872315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4">
          <a:extLst>
            <a:ext uri="{FF2B5EF4-FFF2-40B4-BE49-F238E27FC236}">
              <a16:creationId xmlns:a16="http://schemas.microsoft.com/office/drawing/2014/main" id="{46678A00-ECC7-87A6-E797-3F47508A792B}"/>
            </a:ext>
          </a:extLst>
        </p:cNvPr>
        <p:cNvGrpSpPr/>
        <p:nvPr/>
      </p:nvGrpSpPr>
      <p:grpSpPr>
        <a:xfrm>
          <a:off x="0" y="0"/>
          <a:ext cx="0" cy="0"/>
          <a:chOff x="0" y="0"/>
          <a:chExt cx="0" cy="0"/>
        </a:xfrm>
      </p:grpSpPr>
      <p:sp>
        <p:nvSpPr>
          <p:cNvPr id="1795" name="Google Shape;1795;g1105afc42a3_1_34:notes">
            <a:extLst>
              <a:ext uri="{FF2B5EF4-FFF2-40B4-BE49-F238E27FC236}">
                <a16:creationId xmlns:a16="http://schemas.microsoft.com/office/drawing/2014/main" id="{B01E8535-CB76-EDFC-646B-AA7F9C41F7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6" name="Google Shape;1796;g1105afc42a3_1_34:notes">
            <a:extLst>
              <a:ext uri="{FF2B5EF4-FFF2-40B4-BE49-F238E27FC236}">
                <a16:creationId xmlns:a16="http://schemas.microsoft.com/office/drawing/2014/main" id="{27A8D984-CC80-1A3F-9676-33A5E06106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a:t>
            </a:r>
            <a:endParaRPr/>
          </a:p>
        </p:txBody>
      </p:sp>
    </p:spTree>
    <p:extLst>
      <p:ext uri="{BB962C8B-B14F-4D97-AF65-F5344CB8AC3E}">
        <p14:creationId xmlns:p14="http://schemas.microsoft.com/office/powerpoint/2010/main" val="15373787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5429F4A1-44C8-9AFB-E353-6AA3DB1A659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F294B9D0-137B-2A53-043F-328E76E56B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2FACBB55-3CE6-4215-C3B6-630E7D7BA7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46243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7ADF9797-DDE4-4008-8510-55002352D0CD}"/>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ED37CF38-ACD2-C76D-00A7-FA72790031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3417C2A0-8151-A75D-837A-658CF4E5BB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8615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1A5AA707-12BE-1B31-62B0-42A237108134}"/>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B694A53E-79CD-4580-71FF-AA7FBBF51B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E8FE1D8E-C713-44D4-4742-00F348EC233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19830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C026FBF9-07CA-AD76-3B4F-E11D70A75876}"/>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F1322902-B0AC-AC53-4105-7A19A8FB37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79A9F342-FDCA-53CB-B29F-98515DB8BE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0817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8A21EF09-22E7-5D92-21D1-7B769AFEA5C1}"/>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8EBEACB6-02E7-AF8D-E906-4FE60AF56B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10F49285-2F10-A6EB-21A9-8DD2D4B51C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18783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58238C5B-B238-0AB0-9F49-08D2210C6D85}"/>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C475ADC7-41A5-1DA5-D01D-7D700FFA331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B84568DF-9CFA-E01C-E3BB-74DD157996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err="1"/>
              <a:t>ensin</a:t>
            </a:r>
            <a:endParaRPr/>
          </a:p>
        </p:txBody>
      </p:sp>
    </p:spTree>
    <p:extLst>
      <p:ext uri="{BB962C8B-B14F-4D97-AF65-F5344CB8AC3E}">
        <p14:creationId xmlns:p14="http://schemas.microsoft.com/office/powerpoint/2010/main" val="619413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7F64D5C9-86DE-9C4D-C596-4A335777E4CC}"/>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0E81EA63-29F3-CECC-F6DA-22B8577DD1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75A0B227-F142-7FDD-7F56-E579B7636D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44343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4B9C7477-03D7-BF8B-A2BD-676A969D76BA}"/>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184D976F-1501-B000-2978-50D3CDF5E4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B1D19E78-3B09-03BE-BD6C-386154355E7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6199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E5FFA9D5-96EC-99D5-6CDD-EB6B9FC35305}"/>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69886DEC-1FBB-8F87-EF36-1D188019884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B7299EF1-8EE4-B7BF-3178-55469DC6E0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26958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D0E59DA7-B8E0-022E-07E0-DE4410F794CB}"/>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C1F70841-B76D-5C88-B204-EBB44305B9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1A7CEF14-3BAC-E23D-EE0A-D62FC14523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66381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A365A82F-BFCF-6FC3-9592-03680E78D9DC}"/>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A072ADBB-B713-4146-496F-5714682AFA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98308BE1-CD54-2F66-A55A-9CFE68310F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76251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F333B2B6-D775-CF51-1EDF-30794E82286E}"/>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7CF70A5F-F4FB-87ED-21B6-3FEA932BDF2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657A5194-CB51-F39B-EA47-360B8E03C2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err="1"/>
              <a:t>ensin</a:t>
            </a:r>
            <a:endParaRPr/>
          </a:p>
        </p:txBody>
      </p:sp>
    </p:spTree>
    <p:extLst>
      <p:ext uri="{BB962C8B-B14F-4D97-AF65-F5344CB8AC3E}">
        <p14:creationId xmlns:p14="http://schemas.microsoft.com/office/powerpoint/2010/main" val="13716880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234AE5A9-4C85-F787-8689-D3B5B7E74143}"/>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C840DA85-493C-4A1B-C453-29845164A2D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01CD7919-1888-7F2C-5189-01AB7C1DA54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23321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EAFACDB7-1C14-5654-3531-0A14BD492959}"/>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4597E056-CB12-3838-460D-30E148AB7F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04A66594-49FA-5339-101B-E870388DA6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40621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A6133841-3244-D4BC-6181-9179F230B340}"/>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0F2930CB-A957-28D1-B706-CE4EA09BB2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98E3EE98-ACF0-9A67-2754-3660C39ACC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29210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5AF1AC20-79C7-299C-8B3F-B685FF7BCE9E}"/>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B1DD9C5F-9B72-1EE3-1D3D-6F5B31F492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715F9B77-5680-6F92-7E28-DC8D2AB8E2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41416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8F139D8C-482A-FC63-4544-2A5CC0BB010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5ECBE3D3-5A61-C071-5BE2-8451B38644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58F9676B-5FAE-C2A3-CA15-3D08F606A4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16370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85DB4A57-B1A6-02F1-A490-0B558F9BD85B}"/>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E888EF17-BD38-02BC-B5A5-F7450FD395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0E1E034D-B923-DC24-A370-3321D0F7A67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989001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6784549B-2CA4-F34F-4F1D-C28C3DE1EFC3}"/>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B687C2A2-15AC-D029-571A-CCF1E02286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53682C17-C1AA-C188-5ADD-230E8121E4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1912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6D10912B-4BE1-B185-F116-158179E9CC68}"/>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80AE1151-943D-4BE9-4067-8421594203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5FD0DC28-3623-5B0B-B7A2-70A9DA9ECA7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5579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1ddb2be1cdd_0_8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6105426A-44D3-DE4E-3F3E-5143B64CECA1}"/>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6ED9C844-C9BD-400B-6723-9779E70306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501A25D5-F7AC-28D0-C7BD-6FBA2F1E74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67947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912CB604-E67D-3981-9783-554BE144D609}"/>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D80F19A8-D213-D482-538F-ADB6FFF419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D7E5E2A1-D29C-956E-7A2F-12D96339D7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509654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27807B8B-F0D8-3867-4FA2-B5FA04A60394}"/>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FFC6C428-D9D3-BB42-3532-14A5DB3682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291FAABA-32D8-E8C8-65CD-D0E6F545D4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732932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60D9FFA9-557A-EBC3-C5A5-648541098737}"/>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E62E52F3-2F35-2FD3-8F07-E3CF441C11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5F8AD4E7-66EA-DA7A-58AD-29EBE15884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65625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8C3AE69F-DDB7-7B3E-6DF4-385D05CE27F9}"/>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D78E1A82-AE13-822F-92F0-5C8D73A4F4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66D6DDFF-E823-90E2-FF8F-339F70F8A0D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580486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429AFB77-BCFD-8804-FF01-DD8CF6E693D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15C05493-A7C1-0DBE-E44E-A8CC5DCE7D8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FBD15BC8-C869-915E-6A94-6061DADB37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705129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E99EBBF2-94C9-C247-6091-422606C70D1D}"/>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2DFECF8B-101B-D75C-5E0D-2B33577DC6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BEAC406F-84DD-4F54-DAEA-D2F16047A54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95841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289EC6C1-0EAE-9930-52A6-63B5409F4006}"/>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2300A6BE-4530-8D9C-8F6B-AD81B1248F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E1DE03A9-930B-D219-187A-AEB7D225054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878061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ACA9ACCE-36E9-0589-F16B-4AE8579E7666}"/>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3E4AB755-2084-3C5F-A57D-2B6D83D589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F3761637-2624-BDCA-0A39-5282453D774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455388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BF9CB2E2-6C61-5625-D0E6-553D46ECB2A6}"/>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74B680C7-BB20-AF45-CC83-604235D002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A778CEC4-33BA-A13F-00D8-354C7EC975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4897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8">
          <a:extLst>
            <a:ext uri="{FF2B5EF4-FFF2-40B4-BE49-F238E27FC236}">
              <a16:creationId xmlns:a16="http://schemas.microsoft.com/office/drawing/2014/main" id="{7BDA5FDE-E173-D5B8-867C-258BF902B24A}"/>
            </a:ext>
          </a:extLst>
        </p:cNvPr>
        <p:cNvGrpSpPr/>
        <p:nvPr/>
      </p:nvGrpSpPr>
      <p:grpSpPr>
        <a:xfrm>
          <a:off x="0" y="0"/>
          <a:ext cx="0" cy="0"/>
          <a:chOff x="0" y="0"/>
          <a:chExt cx="0" cy="0"/>
        </a:xfrm>
      </p:grpSpPr>
      <p:sp>
        <p:nvSpPr>
          <p:cNvPr id="2079" name="Google Shape;2079;g10f9e629ec3_0_552:notes">
            <a:extLst>
              <a:ext uri="{FF2B5EF4-FFF2-40B4-BE49-F238E27FC236}">
                <a16:creationId xmlns:a16="http://schemas.microsoft.com/office/drawing/2014/main" id="{A43881CA-798A-1C4A-93CC-686871CF7D4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0" name="Google Shape;2080;g10f9e629ec3_0_552:notes">
            <a:extLst>
              <a:ext uri="{FF2B5EF4-FFF2-40B4-BE49-F238E27FC236}">
                <a16:creationId xmlns:a16="http://schemas.microsoft.com/office/drawing/2014/main" id="{9D6C0ACB-99D2-E4EE-1750-FBFEF6F5F8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a:t>
            </a:r>
            <a:endParaRPr/>
          </a:p>
        </p:txBody>
      </p:sp>
    </p:spTree>
    <p:extLst>
      <p:ext uri="{BB962C8B-B14F-4D97-AF65-F5344CB8AC3E}">
        <p14:creationId xmlns:p14="http://schemas.microsoft.com/office/powerpoint/2010/main" val="2914941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77F396B5-18F2-CD5B-0D14-52F8684A01C4}"/>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BEDFF4CF-E4CC-1E4F-ADD2-064ADBD26F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C3BA7E1F-0AED-8A14-9405-46A289DAE73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936514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47344F94-64F8-F81B-AE94-082FBC900B26}"/>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D369DF3F-38C2-DF76-0C29-7A4E503D6D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067CDD36-C0B1-82E3-71CF-066153F02F4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268197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0D06C795-DDDA-6B7B-61D7-F5DFFDFC356B}"/>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09D83528-52DC-60F3-F3FF-F04C2FD746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F9F5D11D-7221-3F0E-7082-A8B7134779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380802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AA519549-2FDB-CC1C-B624-F0D3D836829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1BB21EA2-A847-910E-45BD-A72DA9E77E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77D58112-7A9E-C073-55F0-905B560BD5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69770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B20ABFD0-B4E4-11DE-B990-8B1E23ACD239}"/>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6387F3F2-0EA6-66D6-2159-DCC13DE8DA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B63D5E3A-8A4C-AC63-48F0-0F4296C78C3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065169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6">
          <a:extLst>
            <a:ext uri="{FF2B5EF4-FFF2-40B4-BE49-F238E27FC236}">
              <a16:creationId xmlns:a16="http://schemas.microsoft.com/office/drawing/2014/main" id="{76D98CD4-07E5-6C2C-0700-14A84CCC775A}"/>
            </a:ext>
          </a:extLst>
        </p:cNvPr>
        <p:cNvGrpSpPr/>
        <p:nvPr/>
      </p:nvGrpSpPr>
      <p:grpSpPr>
        <a:xfrm>
          <a:off x="0" y="0"/>
          <a:ext cx="0" cy="0"/>
          <a:chOff x="0" y="0"/>
          <a:chExt cx="0" cy="0"/>
        </a:xfrm>
      </p:grpSpPr>
      <p:sp>
        <p:nvSpPr>
          <p:cNvPr id="2107" name="Google Shape;2107;g1105afc42a3_1_525:notes">
            <a:extLst>
              <a:ext uri="{FF2B5EF4-FFF2-40B4-BE49-F238E27FC236}">
                <a16:creationId xmlns:a16="http://schemas.microsoft.com/office/drawing/2014/main" id="{B30F2925-0DA0-5356-108B-7E513B7515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8" name="Google Shape;2108;g1105afc42a3_1_525:notes">
            <a:extLst>
              <a:ext uri="{FF2B5EF4-FFF2-40B4-BE49-F238E27FC236}">
                <a16:creationId xmlns:a16="http://schemas.microsoft.com/office/drawing/2014/main" id="{E91431B4-FDC5-F9BB-8956-97ACD26243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List only, no need explain</a:t>
            </a:r>
            <a:endParaRPr/>
          </a:p>
        </p:txBody>
      </p:sp>
    </p:spTree>
    <p:extLst>
      <p:ext uri="{BB962C8B-B14F-4D97-AF65-F5344CB8AC3E}">
        <p14:creationId xmlns:p14="http://schemas.microsoft.com/office/powerpoint/2010/main" val="90788892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BE7DFDB1-2303-5A69-B9FD-A7C28305878A}"/>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88F837E1-7986-32A2-8281-8D02B50520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E80EFB50-F26E-5690-6BE5-45DE0557A9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406124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9BDD74C4-C1B4-FFC8-ABA4-5707726B1A0B}"/>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85DDA2BC-67BF-18CD-E0CF-E6BB66F6AA0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C86B27E7-78F3-C92D-9ABB-DBEF0AF544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031471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5D4F87D8-DA1A-FC64-0F49-608ECF797C12}"/>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B77C5460-5137-8D87-6128-2549F8A8C9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DDCDD261-41B3-B306-BCE3-7F04EA8B69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348235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a:extLst>
            <a:ext uri="{FF2B5EF4-FFF2-40B4-BE49-F238E27FC236}">
              <a16:creationId xmlns:a16="http://schemas.microsoft.com/office/drawing/2014/main" id="{8400E47A-F38B-8A3B-8DF4-6C47D2687FE5}"/>
            </a:ext>
          </a:extLst>
        </p:cNvPr>
        <p:cNvGrpSpPr/>
        <p:nvPr/>
      </p:nvGrpSpPr>
      <p:grpSpPr>
        <a:xfrm>
          <a:off x="0" y="0"/>
          <a:ext cx="0" cy="0"/>
          <a:chOff x="0" y="0"/>
          <a:chExt cx="0" cy="0"/>
        </a:xfrm>
      </p:grpSpPr>
      <p:sp>
        <p:nvSpPr>
          <p:cNvPr id="1881" name="Google Shape;1881;g10f9e629ec3_0_57:notes">
            <a:extLst>
              <a:ext uri="{FF2B5EF4-FFF2-40B4-BE49-F238E27FC236}">
                <a16:creationId xmlns:a16="http://schemas.microsoft.com/office/drawing/2014/main" id="{C2DD7EE9-EAA6-5898-D948-8030A7FE7E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10f9e629ec3_0_57:notes">
            <a:extLst>
              <a:ext uri="{FF2B5EF4-FFF2-40B4-BE49-F238E27FC236}">
                <a16:creationId xmlns:a16="http://schemas.microsoft.com/office/drawing/2014/main" id="{B0ECD400-759F-287E-C401-892BDA8A20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Replace num with icon if can, no need also </a:t>
            </a:r>
            <a:r>
              <a:rPr lang="en-US" err="1"/>
              <a:t>nvm</a:t>
            </a:r>
            <a:endParaRPr/>
          </a:p>
        </p:txBody>
      </p:sp>
    </p:spTree>
    <p:extLst>
      <p:ext uri="{BB962C8B-B14F-4D97-AF65-F5344CB8AC3E}">
        <p14:creationId xmlns:p14="http://schemas.microsoft.com/office/powerpoint/2010/main" val="28078202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a:extLst>
            <a:ext uri="{FF2B5EF4-FFF2-40B4-BE49-F238E27FC236}">
              <a16:creationId xmlns:a16="http://schemas.microsoft.com/office/drawing/2014/main" id="{105EA8C5-146B-AF48-41AE-4D5B0FBD8663}"/>
            </a:ext>
          </a:extLst>
        </p:cNvPr>
        <p:cNvGrpSpPr/>
        <p:nvPr/>
      </p:nvGrpSpPr>
      <p:grpSpPr>
        <a:xfrm>
          <a:off x="0" y="0"/>
          <a:ext cx="0" cy="0"/>
          <a:chOff x="0" y="0"/>
          <a:chExt cx="0" cy="0"/>
        </a:xfrm>
      </p:grpSpPr>
      <p:sp>
        <p:nvSpPr>
          <p:cNvPr id="740" name="Google Shape;740;g111e7c571f2_0_0:notes">
            <a:extLst>
              <a:ext uri="{FF2B5EF4-FFF2-40B4-BE49-F238E27FC236}">
                <a16:creationId xmlns:a16="http://schemas.microsoft.com/office/drawing/2014/main" id="{FA721EEF-7818-B2BD-2829-3CBB353EFA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111e7c571f2_0_0:notes">
            <a:extLst>
              <a:ext uri="{FF2B5EF4-FFF2-40B4-BE49-F238E27FC236}">
                <a16:creationId xmlns:a16="http://schemas.microsoft.com/office/drawing/2014/main" id="{6CE4C5FA-5AE3-B699-D2D7-E6A86EBC21B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272367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93B2A58F-0F30-2979-4C5F-1008731288E0}"/>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40AF955B-5D64-6125-B73A-67B103F69E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7B442CA2-7E5F-738A-6E60-AB0586AB06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41784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4">
          <a:extLst>
            <a:ext uri="{FF2B5EF4-FFF2-40B4-BE49-F238E27FC236}">
              <a16:creationId xmlns:a16="http://schemas.microsoft.com/office/drawing/2014/main" id="{2811F423-802C-C927-FEDE-AD0BD8357EFE}"/>
            </a:ext>
          </a:extLst>
        </p:cNvPr>
        <p:cNvGrpSpPr/>
        <p:nvPr/>
      </p:nvGrpSpPr>
      <p:grpSpPr>
        <a:xfrm>
          <a:off x="0" y="0"/>
          <a:ext cx="0" cy="0"/>
          <a:chOff x="0" y="0"/>
          <a:chExt cx="0" cy="0"/>
        </a:xfrm>
      </p:grpSpPr>
      <p:sp>
        <p:nvSpPr>
          <p:cNvPr id="1795" name="Google Shape;1795;g1105afc42a3_1_34:notes">
            <a:extLst>
              <a:ext uri="{FF2B5EF4-FFF2-40B4-BE49-F238E27FC236}">
                <a16:creationId xmlns:a16="http://schemas.microsoft.com/office/drawing/2014/main" id="{5453120F-33F0-0D22-EC34-37343229F3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6" name="Google Shape;1796;g1105afc42a3_1_34:notes">
            <a:extLst>
              <a:ext uri="{FF2B5EF4-FFF2-40B4-BE49-F238E27FC236}">
                <a16:creationId xmlns:a16="http://schemas.microsoft.com/office/drawing/2014/main" id="{99866CE7-24AA-B95E-575E-7AC19FC102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a:t>
            </a:r>
            <a:endParaRPr/>
          </a:p>
        </p:txBody>
      </p:sp>
    </p:spTree>
    <p:extLst>
      <p:ext uri="{BB962C8B-B14F-4D97-AF65-F5344CB8AC3E}">
        <p14:creationId xmlns:p14="http://schemas.microsoft.com/office/powerpoint/2010/main" val="272423318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3"/>
        <p:cNvGrpSpPr/>
        <p:nvPr/>
      </p:nvGrpSpPr>
      <p:grpSpPr>
        <a:xfrm>
          <a:off x="0" y="0"/>
          <a:ext cx="0" cy="0"/>
          <a:chOff x="0" y="0"/>
          <a:chExt cx="0" cy="0"/>
        </a:xfrm>
      </p:grpSpPr>
      <p:sp>
        <p:nvSpPr>
          <p:cNvPr id="1174" name="Google Shape;1174;g1ddb2be1cdd_0_8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 name="Google Shape;1175;g1ddb2be1cdd_0_8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a:extLst>
            <a:ext uri="{FF2B5EF4-FFF2-40B4-BE49-F238E27FC236}">
              <a16:creationId xmlns:a16="http://schemas.microsoft.com/office/drawing/2014/main" id="{3C0E82E6-FA4A-7120-194D-177CE7D0D5ED}"/>
            </a:ext>
          </a:extLst>
        </p:cNvPr>
        <p:cNvGrpSpPr/>
        <p:nvPr/>
      </p:nvGrpSpPr>
      <p:grpSpPr>
        <a:xfrm>
          <a:off x="0" y="0"/>
          <a:ext cx="0" cy="0"/>
          <a:chOff x="0" y="0"/>
          <a:chExt cx="0" cy="0"/>
        </a:xfrm>
      </p:grpSpPr>
      <p:sp>
        <p:nvSpPr>
          <p:cNvPr id="740" name="Google Shape;740;g111e7c571f2_0_0:notes">
            <a:extLst>
              <a:ext uri="{FF2B5EF4-FFF2-40B4-BE49-F238E27FC236}">
                <a16:creationId xmlns:a16="http://schemas.microsoft.com/office/drawing/2014/main" id="{9AAFCAD9-B3FE-F112-1EDE-11AC072F41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111e7c571f2_0_0:notes">
            <a:extLst>
              <a:ext uri="{FF2B5EF4-FFF2-40B4-BE49-F238E27FC236}">
                <a16:creationId xmlns:a16="http://schemas.microsoft.com/office/drawing/2014/main" id="{880DA21A-15E1-DC87-55DA-2417439136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21196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a:extLst>
            <a:ext uri="{FF2B5EF4-FFF2-40B4-BE49-F238E27FC236}">
              <a16:creationId xmlns:a16="http://schemas.microsoft.com/office/drawing/2014/main" id="{949B5C23-DDD9-C148-8190-A8288CF86E50}"/>
            </a:ext>
          </a:extLst>
        </p:cNvPr>
        <p:cNvGrpSpPr/>
        <p:nvPr/>
      </p:nvGrpSpPr>
      <p:grpSpPr>
        <a:xfrm>
          <a:off x="0" y="0"/>
          <a:ext cx="0" cy="0"/>
          <a:chOff x="0" y="0"/>
          <a:chExt cx="0" cy="0"/>
        </a:xfrm>
      </p:grpSpPr>
      <p:sp>
        <p:nvSpPr>
          <p:cNvPr id="438" name="Google Shape;438;g1ddb2be1cdd_0_8384:notes">
            <a:extLst>
              <a:ext uri="{FF2B5EF4-FFF2-40B4-BE49-F238E27FC236}">
                <a16:creationId xmlns:a16="http://schemas.microsoft.com/office/drawing/2014/main" id="{CE8EF289-E47C-B54E-D1F6-B395AC00FC9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a:extLst>
              <a:ext uri="{FF2B5EF4-FFF2-40B4-BE49-F238E27FC236}">
                <a16:creationId xmlns:a16="http://schemas.microsoft.com/office/drawing/2014/main" id="{2E5EDBFC-853A-C03A-8A42-86C0CE4C512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4371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a:extLst>
            <a:ext uri="{FF2B5EF4-FFF2-40B4-BE49-F238E27FC236}">
              <a16:creationId xmlns:a16="http://schemas.microsoft.com/office/drawing/2014/main" id="{41128EA3-7DD5-CD8D-A33B-7F14B7FDFE17}"/>
            </a:ext>
          </a:extLst>
        </p:cNvPr>
        <p:cNvGrpSpPr/>
        <p:nvPr/>
      </p:nvGrpSpPr>
      <p:grpSpPr>
        <a:xfrm>
          <a:off x="0" y="0"/>
          <a:ext cx="0" cy="0"/>
          <a:chOff x="0" y="0"/>
          <a:chExt cx="0" cy="0"/>
        </a:xfrm>
      </p:grpSpPr>
      <p:sp>
        <p:nvSpPr>
          <p:cNvPr id="383" name="Google Shape;383;g10f9e629ec3_0_6:notes">
            <a:extLst>
              <a:ext uri="{FF2B5EF4-FFF2-40B4-BE49-F238E27FC236}">
                <a16:creationId xmlns:a16="http://schemas.microsoft.com/office/drawing/2014/main" id="{F7246692-5843-24DC-B736-59715F30DB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a:extLst>
              <a:ext uri="{FF2B5EF4-FFF2-40B4-BE49-F238E27FC236}">
                <a16:creationId xmlns:a16="http://schemas.microsoft.com/office/drawing/2014/main" id="{D291A968-D2A3-333F-DDBE-A34F5713FA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1573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4624950" y="921100"/>
            <a:ext cx="4529150" cy="4229875"/>
          </a:xfrm>
          <a:custGeom>
            <a:avLst/>
            <a:gdLst/>
            <a:ahLst/>
            <a:cxnLst/>
            <a:rect l="l" t="t" r="r" b="b"/>
            <a:pathLst>
              <a:path w="181166" h="169195" extrusionOk="0">
                <a:moveTo>
                  <a:pt x="100061" y="168709"/>
                </a:moveTo>
                <a:lnTo>
                  <a:pt x="0" y="102162"/>
                </a:lnTo>
                <a:lnTo>
                  <a:pt x="101613" y="44989"/>
                </a:lnTo>
                <a:lnTo>
                  <a:pt x="180731" y="0"/>
                </a:lnTo>
                <a:lnTo>
                  <a:pt x="181166" y="169195"/>
                </a:lnTo>
                <a:close/>
              </a:path>
            </a:pathLst>
          </a:custGeom>
          <a:solidFill>
            <a:srgbClr val="878787">
              <a:alpha val="13210"/>
            </a:srgbClr>
          </a:solidFill>
          <a:ln>
            <a:noFill/>
          </a:ln>
        </p:spPr>
        <p:txBody>
          <a:bodyPr/>
          <a:lstStyle/>
          <a:p>
            <a:endParaRPr lang="en-US"/>
          </a:p>
        </p:txBody>
      </p:sp>
      <p:sp>
        <p:nvSpPr>
          <p:cNvPr id="10" name="Google Shape;10;p2"/>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US"/>
          </a:p>
        </p:txBody>
      </p:sp>
      <p:sp>
        <p:nvSpPr>
          <p:cNvPr id="11" name="Google Shape;11;p2"/>
          <p:cNvSpPr txBox="1">
            <a:spLocks noGrp="1"/>
          </p:cNvSpPr>
          <p:nvPr>
            <p:ph type="ctrTitle"/>
          </p:nvPr>
        </p:nvSpPr>
        <p:spPr>
          <a:xfrm>
            <a:off x="771700" y="1370075"/>
            <a:ext cx="4038600" cy="2414700"/>
          </a:xfrm>
          <a:prstGeom prst="rect">
            <a:avLst/>
          </a:prstGeom>
        </p:spPr>
        <p:txBody>
          <a:bodyPr spcFirstLastPara="1" wrap="square" lIns="91425" tIns="91425" rIns="91425" bIns="91425" anchor="ctr" anchorCtr="0">
            <a:noAutofit/>
          </a:bodyPr>
          <a:lstStyle>
            <a:lvl1pPr lvl="0">
              <a:lnSpc>
                <a:spcPct val="85000"/>
              </a:lnSpc>
              <a:spcBef>
                <a:spcPts val="0"/>
              </a:spcBef>
              <a:spcAft>
                <a:spcPts val="0"/>
              </a:spcAft>
              <a:buSzPts val="5200"/>
              <a:buNone/>
              <a:defRPr sz="8500" b="1">
                <a:latin typeface="Oswald"/>
                <a:ea typeface="Oswald"/>
                <a:cs typeface="Oswald"/>
                <a:sym typeface="Oswald"/>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771700" y="3784525"/>
            <a:ext cx="40386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Nunito Medium"/>
                <a:ea typeface="Nunito Medium"/>
                <a:cs typeface="Nunito Medium"/>
                <a:sym typeface="Nunito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71"/>
        <p:cNvGrpSpPr/>
        <p:nvPr/>
      </p:nvGrpSpPr>
      <p:grpSpPr>
        <a:xfrm>
          <a:off x="0" y="0"/>
          <a:ext cx="0" cy="0"/>
          <a:chOff x="0" y="0"/>
          <a:chExt cx="0" cy="0"/>
        </a:xfrm>
      </p:grpSpPr>
      <p:sp>
        <p:nvSpPr>
          <p:cNvPr id="172" name="Google Shape;172;p23"/>
          <p:cNvSpPr/>
          <p:nvPr/>
        </p:nvSpPr>
        <p:spPr>
          <a:xfrm rot="10800000">
            <a:off x="0" y="0"/>
            <a:ext cx="3487340" cy="3517530"/>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sp>
      <p:sp>
        <p:nvSpPr>
          <p:cNvPr id="173" name="Google Shape;173;p23"/>
          <p:cNvSpPr/>
          <p:nvPr/>
        </p:nvSpPr>
        <p:spPr>
          <a:xfrm flipH="1">
            <a:off x="7308300" y="435960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74"/>
        <p:cNvGrpSpPr/>
        <p:nvPr/>
      </p:nvGrpSpPr>
      <p:grpSpPr>
        <a:xfrm>
          <a:off x="0" y="0"/>
          <a:ext cx="0" cy="0"/>
          <a:chOff x="0" y="0"/>
          <a:chExt cx="0" cy="0"/>
        </a:xfrm>
      </p:grpSpPr>
      <p:sp>
        <p:nvSpPr>
          <p:cNvPr id="175" name="Google Shape;175;p24"/>
          <p:cNvSpPr/>
          <p:nvPr/>
        </p:nvSpPr>
        <p:spPr>
          <a:xfrm>
            <a:off x="7198400" y="3167775"/>
            <a:ext cx="1966112" cy="1983132"/>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sp>
      <p:sp>
        <p:nvSpPr>
          <p:cNvPr id="176" name="Google Shape;176;p24"/>
          <p:cNvSpPr/>
          <p:nvPr/>
        </p:nvSpPr>
        <p:spPr>
          <a:xfrm>
            <a:off x="0" y="435955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3989850" y="1146375"/>
            <a:ext cx="1164300" cy="841800"/>
          </a:xfrm>
          <a:prstGeom prst="rect">
            <a:avLst/>
          </a:prstGeom>
          <a:solidFill>
            <a:srgbClr val="878787">
              <a:alpha val="13210"/>
            </a:srgbClr>
          </a:solid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1457550" y="3212875"/>
            <a:ext cx="6228900" cy="43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 name="Google Shape;17;p3"/>
          <p:cNvSpPr/>
          <p:nvPr/>
        </p:nvSpPr>
        <p:spPr>
          <a:xfrm>
            <a:off x="6197225" y="3419375"/>
            <a:ext cx="2967394" cy="1731617"/>
          </a:xfrm>
          <a:custGeom>
            <a:avLst/>
            <a:gdLst/>
            <a:ahLst/>
            <a:cxnLst/>
            <a:rect l="l" t="t" r="r" b="b"/>
            <a:pathLst>
              <a:path w="242088" h="141270" extrusionOk="0">
                <a:moveTo>
                  <a:pt x="0" y="141172"/>
                </a:moveTo>
                <a:lnTo>
                  <a:pt x="39560" y="112084"/>
                </a:lnTo>
                <a:lnTo>
                  <a:pt x="171424" y="0"/>
                </a:lnTo>
                <a:lnTo>
                  <a:pt x="242088" y="52708"/>
                </a:lnTo>
                <a:lnTo>
                  <a:pt x="241669" y="141270"/>
                </a:lnTo>
                <a:close/>
              </a:path>
            </a:pathLst>
          </a:custGeom>
          <a:solidFill>
            <a:srgbClr val="878787">
              <a:alpha val="13210"/>
            </a:srgbClr>
          </a:solidFill>
          <a:ln>
            <a:noFill/>
          </a:ln>
        </p:spPr>
        <p:txBody>
          <a:bodyPr/>
          <a:lstStyle/>
          <a:p>
            <a:endParaRPr lang="en-GB"/>
          </a:p>
        </p:txBody>
      </p:sp>
      <p:sp>
        <p:nvSpPr>
          <p:cNvPr id="18" name="Google Shape;18;p3"/>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a:off x="6197225" y="3419375"/>
            <a:ext cx="2967394" cy="1731617"/>
          </a:xfrm>
          <a:custGeom>
            <a:avLst/>
            <a:gdLst/>
            <a:ahLst/>
            <a:cxnLst/>
            <a:rect l="l" t="t" r="r" b="b"/>
            <a:pathLst>
              <a:path w="242088" h="141270" extrusionOk="0">
                <a:moveTo>
                  <a:pt x="0" y="141172"/>
                </a:moveTo>
                <a:lnTo>
                  <a:pt x="39560" y="112084"/>
                </a:lnTo>
                <a:lnTo>
                  <a:pt x="171424" y="0"/>
                </a:lnTo>
                <a:lnTo>
                  <a:pt x="242088" y="52708"/>
                </a:lnTo>
                <a:lnTo>
                  <a:pt x="241669" y="141270"/>
                </a:lnTo>
                <a:close/>
              </a:path>
            </a:pathLst>
          </a:custGeom>
          <a:solidFill>
            <a:srgbClr val="878787">
              <a:alpha val="13210"/>
            </a:srgbClr>
          </a:solidFill>
          <a:ln>
            <a:noFill/>
          </a:ln>
        </p:spPr>
        <p:txBody>
          <a:bodyPr/>
          <a:lstStyle/>
          <a:p>
            <a:endParaRPr lang="en-GB"/>
          </a:p>
        </p:txBody>
      </p:sp>
      <p:sp>
        <p:nvSpPr>
          <p:cNvPr id="26" name="Google Shape;26;p5"/>
          <p:cNvSpPr txBox="1">
            <a:spLocks noGrp="1"/>
          </p:cNvSpPr>
          <p:nvPr>
            <p:ph type="subTitle" idx="1"/>
          </p:nvPr>
        </p:nvSpPr>
        <p:spPr>
          <a:xfrm>
            <a:off x="1290763" y="1548500"/>
            <a:ext cx="2907600" cy="5181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dk1"/>
              </a:buClr>
              <a:buSzPts val="2500"/>
              <a:buFont typeface="Bebas Neue"/>
              <a:buNone/>
              <a:defRPr sz="2100" b="1">
                <a:solidFill>
                  <a:schemeClr val="dk1"/>
                </a:solidFill>
                <a:latin typeface="Oswald"/>
                <a:ea typeface="Oswald"/>
                <a:cs typeface="Oswald"/>
                <a:sym typeface="Oswald"/>
              </a:defRPr>
            </a:lvl1pPr>
            <a:lvl2pPr lvl="1"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a:endParaRPr/>
          </a:p>
        </p:txBody>
      </p:sp>
      <p:sp>
        <p:nvSpPr>
          <p:cNvPr id="27" name="Google Shape;27;p5"/>
          <p:cNvSpPr txBox="1">
            <a:spLocks noGrp="1"/>
          </p:cNvSpPr>
          <p:nvPr>
            <p:ph type="subTitle" idx="2"/>
          </p:nvPr>
        </p:nvSpPr>
        <p:spPr>
          <a:xfrm>
            <a:off x="4945638" y="1548500"/>
            <a:ext cx="2907600" cy="518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5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a:endParaRPr/>
          </a:p>
        </p:txBody>
      </p:sp>
      <p:sp>
        <p:nvSpPr>
          <p:cNvPr id="28" name="Google Shape;28;p5"/>
          <p:cNvSpPr txBox="1">
            <a:spLocks noGrp="1"/>
          </p:cNvSpPr>
          <p:nvPr>
            <p:ph type="subTitle" idx="3"/>
          </p:nvPr>
        </p:nvSpPr>
        <p:spPr>
          <a:xfrm>
            <a:off x="1290775" y="2104900"/>
            <a:ext cx="2907600" cy="1870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Char char="■"/>
              <a:defRPr/>
            </a:lvl1pPr>
            <a:lvl2pPr lvl="1" algn="ctr" rtl="0">
              <a:lnSpc>
                <a:spcPct val="100000"/>
              </a:lnSpc>
              <a:spcBef>
                <a:spcPts val="16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9" name="Google Shape;29;p5"/>
          <p:cNvSpPr txBox="1">
            <a:spLocks noGrp="1"/>
          </p:cNvSpPr>
          <p:nvPr>
            <p:ph type="subTitle" idx="4"/>
          </p:nvPr>
        </p:nvSpPr>
        <p:spPr>
          <a:xfrm>
            <a:off x="4945650" y="2104900"/>
            <a:ext cx="2907600" cy="1870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400"/>
              <a:buChar char="■"/>
              <a:defRPr/>
            </a:lvl1pPr>
            <a:lvl2pPr lvl="1" algn="ctr" rtl="0">
              <a:lnSpc>
                <a:spcPct val="100000"/>
              </a:lnSpc>
              <a:spcBef>
                <a:spcPts val="16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30" name="Google Shape;3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flipH="1">
            <a:off x="7939575" y="0"/>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GB"/>
          </a:p>
        </p:txBody>
      </p:sp>
      <p:sp>
        <p:nvSpPr>
          <p:cNvPr id="33" name="Google Shape;33;p6"/>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GB"/>
          </a:p>
        </p:txBody>
      </p:sp>
      <p:sp>
        <p:nvSpPr>
          <p:cNvPr id="34" name="Google Shape;3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7"/>
          <p:cNvSpPr/>
          <p:nvPr/>
        </p:nvSpPr>
        <p:spPr>
          <a:xfrm>
            <a:off x="4624950" y="572050"/>
            <a:ext cx="4539625" cy="4578925"/>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txBody>
          <a:bodyPr/>
          <a:lstStyle/>
          <a:p>
            <a:endParaRPr lang="en-GB"/>
          </a:p>
        </p:txBody>
      </p:sp>
      <p:sp>
        <p:nvSpPr>
          <p:cNvPr id="37" name="Google Shape;37;p7"/>
          <p:cNvSpPr/>
          <p:nvPr/>
        </p:nvSpPr>
        <p:spPr>
          <a:xfrm>
            <a:off x="0" y="435955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subTitle" idx="1"/>
          </p:nvPr>
        </p:nvSpPr>
        <p:spPr>
          <a:xfrm>
            <a:off x="720000" y="1546325"/>
            <a:ext cx="4025400" cy="204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39" name="Google Shape;39;p7"/>
          <p:cNvSpPr txBox="1">
            <a:spLocks noGrp="1"/>
          </p:cNvSpPr>
          <p:nvPr>
            <p:ph type="title"/>
          </p:nvPr>
        </p:nvSpPr>
        <p:spPr>
          <a:xfrm>
            <a:off x="720000" y="445025"/>
            <a:ext cx="4253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42" name="Google Shape;42;p8"/>
          <p:cNvSpPr/>
          <p:nvPr/>
        </p:nvSpPr>
        <p:spPr>
          <a:xfrm>
            <a:off x="5249074" y="2948851"/>
            <a:ext cx="3915168" cy="2202046"/>
          </a:xfrm>
          <a:custGeom>
            <a:avLst/>
            <a:gdLst/>
            <a:ahLst/>
            <a:cxnLst/>
            <a:rect l="l" t="t" r="r" b="b"/>
            <a:pathLst>
              <a:path w="242088" h="141270" extrusionOk="0">
                <a:moveTo>
                  <a:pt x="0" y="141172"/>
                </a:moveTo>
                <a:lnTo>
                  <a:pt x="39560" y="112084"/>
                </a:lnTo>
                <a:lnTo>
                  <a:pt x="171424" y="0"/>
                </a:lnTo>
                <a:lnTo>
                  <a:pt x="242088" y="52708"/>
                </a:lnTo>
                <a:lnTo>
                  <a:pt x="241669" y="141270"/>
                </a:lnTo>
                <a:close/>
              </a:path>
            </a:pathLst>
          </a:custGeom>
          <a:solidFill>
            <a:srgbClr val="878787">
              <a:alpha val="13210"/>
            </a:srgbClr>
          </a:solidFill>
          <a:ln>
            <a:noFill/>
          </a:ln>
        </p:spPr>
        <p:txBody>
          <a:bodyPr/>
          <a:lstStyle/>
          <a:p>
            <a:endParaRPr lang="en-GB"/>
          </a:p>
        </p:txBody>
      </p:sp>
      <p:sp>
        <p:nvSpPr>
          <p:cNvPr id="43" name="Google Shape;43;p8"/>
          <p:cNvSpPr/>
          <p:nvPr/>
        </p:nvSpPr>
        <p:spPr>
          <a:xfrm>
            <a:off x="-7975" y="1025"/>
            <a:ext cx="1516025" cy="1746400"/>
          </a:xfrm>
          <a:custGeom>
            <a:avLst/>
            <a:gdLst/>
            <a:ahLst/>
            <a:cxnLst/>
            <a:rect l="l" t="t" r="r" b="b"/>
            <a:pathLst>
              <a:path w="60641" h="69856" extrusionOk="0">
                <a:moveTo>
                  <a:pt x="0" y="69856"/>
                </a:moveTo>
                <a:lnTo>
                  <a:pt x="60641" y="27088"/>
                </a:lnTo>
                <a:lnTo>
                  <a:pt x="14055" y="0"/>
                </a:lnTo>
                <a:lnTo>
                  <a:pt x="319" y="0"/>
                </a:lnTo>
                <a:lnTo>
                  <a:pt x="319" y="24468"/>
                </a:lnTo>
                <a:close/>
              </a:path>
            </a:pathLst>
          </a:custGeom>
          <a:solidFill>
            <a:srgbClr val="878787">
              <a:alpha val="13210"/>
            </a:srgbClr>
          </a:solidFill>
          <a:ln>
            <a:noFill/>
          </a:ln>
        </p:spPr>
        <p:txBody>
          <a:bodyPr/>
          <a:lstStyle/>
          <a:p>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
        <p:cNvGrpSpPr/>
        <p:nvPr/>
      </p:nvGrpSpPr>
      <p:grpSpPr>
        <a:xfrm>
          <a:off x="0" y="0"/>
          <a:ext cx="0" cy="0"/>
          <a:chOff x="0" y="0"/>
          <a:chExt cx="0" cy="0"/>
        </a:xfrm>
      </p:grpSpPr>
      <p:sp>
        <p:nvSpPr>
          <p:cNvPr id="59" name="Google Shape;59;p13"/>
          <p:cNvSpPr/>
          <p:nvPr/>
        </p:nvSpPr>
        <p:spPr>
          <a:xfrm flipH="1">
            <a:off x="7939575" y="0"/>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GB"/>
          </a:p>
        </p:txBody>
      </p:sp>
      <p:sp>
        <p:nvSpPr>
          <p:cNvPr id="60" name="Google Shape;60;p13"/>
          <p:cNvSpPr/>
          <p:nvPr/>
        </p:nvSpPr>
        <p:spPr>
          <a:xfrm>
            <a:off x="0" y="435955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 name="Google Shape;62;p13"/>
          <p:cNvSpPr txBox="1">
            <a:spLocks noGrp="1"/>
          </p:cNvSpPr>
          <p:nvPr>
            <p:ph type="title" idx="2" hasCustomPrompt="1"/>
          </p:nvPr>
        </p:nvSpPr>
        <p:spPr>
          <a:xfrm>
            <a:off x="720000" y="1302000"/>
            <a:ext cx="597300" cy="4602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3" name="Google Shape;63;p13"/>
          <p:cNvSpPr txBox="1">
            <a:spLocks noGrp="1"/>
          </p:cNvSpPr>
          <p:nvPr>
            <p:ph type="subTitle" idx="1"/>
          </p:nvPr>
        </p:nvSpPr>
        <p:spPr>
          <a:xfrm>
            <a:off x="715100" y="226341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4" name="Google Shape;64;p13"/>
          <p:cNvSpPr txBox="1">
            <a:spLocks noGrp="1"/>
          </p:cNvSpPr>
          <p:nvPr>
            <p:ph type="title" idx="3" hasCustomPrompt="1"/>
          </p:nvPr>
        </p:nvSpPr>
        <p:spPr>
          <a:xfrm>
            <a:off x="3403800" y="1302000"/>
            <a:ext cx="597300" cy="4602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5" name="Google Shape;65;p13"/>
          <p:cNvSpPr txBox="1">
            <a:spLocks noGrp="1"/>
          </p:cNvSpPr>
          <p:nvPr>
            <p:ph type="subTitle" idx="4"/>
          </p:nvPr>
        </p:nvSpPr>
        <p:spPr>
          <a:xfrm>
            <a:off x="3403800" y="226341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6" name="Google Shape;66;p13"/>
          <p:cNvSpPr txBox="1">
            <a:spLocks noGrp="1"/>
          </p:cNvSpPr>
          <p:nvPr>
            <p:ph type="title" idx="5" hasCustomPrompt="1"/>
          </p:nvPr>
        </p:nvSpPr>
        <p:spPr>
          <a:xfrm>
            <a:off x="6092500" y="1302000"/>
            <a:ext cx="597300" cy="4602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7" name="Google Shape;67;p13"/>
          <p:cNvSpPr txBox="1">
            <a:spLocks noGrp="1"/>
          </p:cNvSpPr>
          <p:nvPr>
            <p:ph type="subTitle" idx="6"/>
          </p:nvPr>
        </p:nvSpPr>
        <p:spPr>
          <a:xfrm>
            <a:off x="6087600" y="226341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 name="Google Shape;68;p13"/>
          <p:cNvSpPr txBox="1">
            <a:spLocks noGrp="1"/>
          </p:cNvSpPr>
          <p:nvPr>
            <p:ph type="title" idx="7" hasCustomPrompt="1"/>
          </p:nvPr>
        </p:nvSpPr>
        <p:spPr>
          <a:xfrm>
            <a:off x="720000" y="3099590"/>
            <a:ext cx="597300" cy="4848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9" name="Google Shape;69;p13"/>
          <p:cNvSpPr txBox="1">
            <a:spLocks noGrp="1"/>
          </p:cNvSpPr>
          <p:nvPr>
            <p:ph type="subTitle" idx="8"/>
          </p:nvPr>
        </p:nvSpPr>
        <p:spPr>
          <a:xfrm>
            <a:off x="715100" y="4065762"/>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 name="Google Shape;70;p13"/>
          <p:cNvSpPr txBox="1">
            <a:spLocks noGrp="1"/>
          </p:cNvSpPr>
          <p:nvPr>
            <p:ph type="title" idx="9" hasCustomPrompt="1"/>
          </p:nvPr>
        </p:nvSpPr>
        <p:spPr>
          <a:xfrm>
            <a:off x="3403800" y="3099590"/>
            <a:ext cx="597300" cy="4848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1" name="Google Shape;71;p13"/>
          <p:cNvSpPr txBox="1">
            <a:spLocks noGrp="1"/>
          </p:cNvSpPr>
          <p:nvPr>
            <p:ph type="subTitle" idx="13"/>
          </p:nvPr>
        </p:nvSpPr>
        <p:spPr>
          <a:xfrm>
            <a:off x="3403800" y="4065762"/>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14" hasCustomPrompt="1"/>
          </p:nvPr>
        </p:nvSpPr>
        <p:spPr>
          <a:xfrm>
            <a:off x="6092500" y="3099590"/>
            <a:ext cx="597300" cy="4848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3" name="Google Shape;73;p13"/>
          <p:cNvSpPr txBox="1">
            <a:spLocks noGrp="1"/>
          </p:cNvSpPr>
          <p:nvPr>
            <p:ph type="subTitle" idx="15"/>
          </p:nvPr>
        </p:nvSpPr>
        <p:spPr>
          <a:xfrm>
            <a:off x="6087600" y="4065762"/>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 name="Google Shape;74;p13"/>
          <p:cNvSpPr txBox="1">
            <a:spLocks noGrp="1"/>
          </p:cNvSpPr>
          <p:nvPr>
            <p:ph type="subTitle" idx="16"/>
          </p:nvPr>
        </p:nvSpPr>
        <p:spPr>
          <a:xfrm>
            <a:off x="715100" y="1762300"/>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5" name="Google Shape;75;p13"/>
          <p:cNvSpPr txBox="1">
            <a:spLocks noGrp="1"/>
          </p:cNvSpPr>
          <p:nvPr>
            <p:ph type="subTitle" idx="17"/>
          </p:nvPr>
        </p:nvSpPr>
        <p:spPr>
          <a:xfrm>
            <a:off x="3403800" y="1762300"/>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6" name="Google Shape;76;p13"/>
          <p:cNvSpPr txBox="1">
            <a:spLocks noGrp="1"/>
          </p:cNvSpPr>
          <p:nvPr>
            <p:ph type="subTitle" idx="18"/>
          </p:nvPr>
        </p:nvSpPr>
        <p:spPr>
          <a:xfrm>
            <a:off x="6087600" y="1762300"/>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7" name="Google Shape;77;p13"/>
          <p:cNvSpPr txBox="1">
            <a:spLocks noGrp="1"/>
          </p:cNvSpPr>
          <p:nvPr>
            <p:ph type="subTitle" idx="19"/>
          </p:nvPr>
        </p:nvSpPr>
        <p:spPr>
          <a:xfrm>
            <a:off x="715100" y="3560285"/>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8" name="Google Shape;78;p13"/>
          <p:cNvSpPr txBox="1">
            <a:spLocks noGrp="1"/>
          </p:cNvSpPr>
          <p:nvPr>
            <p:ph type="subTitle" idx="20"/>
          </p:nvPr>
        </p:nvSpPr>
        <p:spPr>
          <a:xfrm>
            <a:off x="3403800" y="3560285"/>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 name="Google Shape;79;p13"/>
          <p:cNvSpPr txBox="1">
            <a:spLocks noGrp="1"/>
          </p:cNvSpPr>
          <p:nvPr>
            <p:ph type="subTitle" idx="21"/>
          </p:nvPr>
        </p:nvSpPr>
        <p:spPr>
          <a:xfrm>
            <a:off x="6087600" y="3560285"/>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80" name="Google Shape;80;p13"/>
          <p:cNvGrpSpPr/>
          <p:nvPr/>
        </p:nvGrpSpPr>
        <p:grpSpPr>
          <a:xfrm>
            <a:off x="138587" y="4252590"/>
            <a:ext cx="519455" cy="711814"/>
            <a:chOff x="138587" y="4252590"/>
            <a:chExt cx="519455" cy="711814"/>
          </a:xfrm>
        </p:grpSpPr>
        <p:sp>
          <p:nvSpPr>
            <p:cNvPr id="81" name="Google Shape;81;p13"/>
            <p:cNvSpPr/>
            <p:nvPr/>
          </p:nvSpPr>
          <p:spPr>
            <a:xfrm>
              <a:off x="376756" y="4413494"/>
              <a:ext cx="23385" cy="15761"/>
            </a:xfrm>
            <a:custGeom>
              <a:avLst/>
              <a:gdLst/>
              <a:ahLst/>
              <a:cxnLst/>
              <a:rect l="l" t="t" r="r" b="b"/>
              <a:pathLst>
                <a:path w="319" h="215" extrusionOk="0">
                  <a:moveTo>
                    <a:pt x="270" y="1"/>
                  </a:moveTo>
                  <a:cubicBezTo>
                    <a:pt x="263" y="1"/>
                    <a:pt x="256" y="2"/>
                    <a:pt x="249" y="6"/>
                  </a:cubicBezTo>
                  <a:lnTo>
                    <a:pt x="27" y="134"/>
                  </a:lnTo>
                  <a:cubicBezTo>
                    <a:pt x="7" y="146"/>
                    <a:pt x="0" y="172"/>
                    <a:pt x="11" y="193"/>
                  </a:cubicBezTo>
                  <a:cubicBezTo>
                    <a:pt x="19" y="207"/>
                    <a:pt x="34" y="214"/>
                    <a:pt x="48" y="214"/>
                  </a:cubicBezTo>
                  <a:cubicBezTo>
                    <a:pt x="56" y="214"/>
                    <a:pt x="63" y="212"/>
                    <a:pt x="70" y="209"/>
                  </a:cubicBezTo>
                  <a:lnTo>
                    <a:pt x="292" y="80"/>
                  </a:lnTo>
                  <a:cubicBezTo>
                    <a:pt x="312" y="68"/>
                    <a:pt x="319" y="42"/>
                    <a:pt x="307" y="22"/>
                  </a:cubicBezTo>
                  <a:cubicBezTo>
                    <a:pt x="300" y="8"/>
                    <a:pt x="285" y="1"/>
                    <a:pt x="27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570430" y="4586787"/>
              <a:ext cx="23532" cy="15688"/>
            </a:xfrm>
            <a:custGeom>
              <a:avLst/>
              <a:gdLst/>
              <a:ahLst/>
              <a:cxnLst/>
              <a:rect l="l" t="t" r="r" b="b"/>
              <a:pathLst>
                <a:path w="321" h="214" extrusionOk="0">
                  <a:moveTo>
                    <a:pt x="50" y="0"/>
                  </a:moveTo>
                  <a:cubicBezTo>
                    <a:pt x="35" y="0"/>
                    <a:pt x="21" y="8"/>
                    <a:pt x="12" y="21"/>
                  </a:cubicBezTo>
                  <a:cubicBezTo>
                    <a:pt x="1" y="42"/>
                    <a:pt x="8" y="68"/>
                    <a:pt x="28" y="80"/>
                  </a:cubicBezTo>
                  <a:lnTo>
                    <a:pt x="250" y="208"/>
                  </a:lnTo>
                  <a:cubicBezTo>
                    <a:pt x="257" y="212"/>
                    <a:pt x="264" y="214"/>
                    <a:pt x="271" y="214"/>
                  </a:cubicBezTo>
                  <a:cubicBezTo>
                    <a:pt x="286" y="214"/>
                    <a:pt x="300" y="206"/>
                    <a:pt x="308" y="193"/>
                  </a:cubicBezTo>
                  <a:cubicBezTo>
                    <a:pt x="321" y="172"/>
                    <a:pt x="313" y="145"/>
                    <a:pt x="293" y="134"/>
                  </a:cubicBezTo>
                  <a:lnTo>
                    <a:pt x="71" y="6"/>
                  </a:lnTo>
                  <a:cubicBezTo>
                    <a:pt x="64" y="2"/>
                    <a:pt x="57"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272369" y="4375156"/>
              <a:ext cx="23458" cy="15908"/>
            </a:xfrm>
            <a:custGeom>
              <a:avLst/>
              <a:gdLst/>
              <a:ahLst/>
              <a:cxnLst/>
              <a:rect l="l" t="t" r="r" b="b"/>
              <a:pathLst>
                <a:path w="320" h="217" extrusionOk="0">
                  <a:moveTo>
                    <a:pt x="50" y="0"/>
                  </a:moveTo>
                  <a:cubicBezTo>
                    <a:pt x="35" y="0"/>
                    <a:pt x="21" y="8"/>
                    <a:pt x="13" y="21"/>
                  </a:cubicBezTo>
                  <a:cubicBezTo>
                    <a:pt x="1" y="41"/>
                    <a:pt x="7" y="67"/>
                    <a:pt x="28" y="80"/>
                  </a:cubicBezTo>
                  <a:lnTo>
                    <a:pt x="248" y="209"/>
                  </a:lnTo>
                  <a:cubicBezTo>
                    <a:pt x="256" y="214"/>
                    <a:pt x="263" y="216"/>
                    <a:pt x="271" y="216"/>
                  </a:cubicBezTo>
                  <a:cubicBezTo>
                    <a:pt x="286" y="216"/>
                    <a:pt x="299" y="208"/>
                    <a:pt x="307" y="195"/>
                  </a:cubicBezTo>
                  <a:cubicBezTo>
                    <a:pt x="319" y="174"/>
                    <a:pt x="313" y="148"/>
                    <a:pt x="292" y="136"/>
                  </a:cubicBezTo>
                  <a:lnTo>
                    <a:pt x="72" y="5"/>
                  </a:lnTo>
                  <a:cubicBezTo>
                    <a:pt x="65" y="2"/>
                    <a:pt x="58"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214678" y="4252590"/>
              <a:ext cx="443364" cy="667758"/>
            </a:xfrm>
            <a:custGeom>
              <a:avLst/>
              <a:gdLst/>
              <a:ahLst/>
              <a:cxnLst/>
              <a:rect l="l" t="t" r="r" b="b"/>
              <a:pathLst>
                <a:path w="6048" h="9109" extrusionOk="0">
                  <a:moveTo>
                    <a:pt x="177" y="1"/>
                  </a:moveTo>
                  <a:lnTo>
                    <a:pt x="177" y="1"/>
                  </a:lnTo>
                  <a:cubicBezTo>
                    <a:pt x="1" y="3388"/>
                    <a:pt x="728" y="6477"/>
                    <a:pt x="3044" y="9108"/>
                  </a:cubicBezTo>
                  <a:cubicBezTo>
                    <a:pt x="3067" y="9109"/>
                    <a:pt x="3090" y="9109"/>
                    <a:pt x="3112" y="9109"/>
                  </a:cubicBezTo>
                  <a:cubicBezTo>
                    <a:pt x="3605" y="9109"/>
                    <a:pt x="4024" y="9002"/>
                    <a:pt x="4378" y="8799"/>
                  </a:cubicBezTo>
                  <a:cubicBezTo>
                    <a:pt x="5643" y="8068"/>
                    <a:pt x="6048" y="6092"/>
                    <a:pt x="5911" y="3310"/>
                  </a:cubicBezTo>
                  <a:lnTo>
                    <a:pt x="4918" y="2737"/>
                  </a:lnTo>
                  <a:lnTo>
                    <a:pt x="4918" y="3564"/>
                  </a:lnTo>
                  <a:lnTo>
                    <a:pt x="3673" y="2844"/>
                  </a:lnTo>
                  <a:lnTo>
                    <a:pt x="3673" y="2019"/>
                  </a:lnTo>
                  <a:lnTo>
                    <a:pt x="2416" y="1292"/>
                  </a:lnTo>
                  <a:lnTo>
                    <a:pt x="2416" y="2119"/>
                  </a:lnTo>
                  <a:lnTo>
                    <a:pt x="1171" y="1399"/>
                  </a:lnTo>
                  <a:lnTo>
                    <a:pt x="1171" y="574"/>
                  </a:lnTo>
                  <a:lnTo>
                    <a:pt x="1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151562" y="4252590"/>
              <a:ext cx="384058" cy="688944"/>
            </a:xfrm>
            <a:custGeom>
              <a:avLst/>
              <a:gdLst/>
              <a:ahLst/>
              <a:cxnLst/>
              <a:rect l="l" t="t" r="r" b="b"/>
              <a:pathLst>
                <a:path w="5239" h="9398" extrusionOk="0">
                  <a:moveTo>
                    <a:pt x="1038" y="1"/>
                  </a:moveTo>
                  <a:lnTo>
                    <a:pt x="0" y="600"/>
                  </a:lnTo>
                  <a:lnTo>
                    <a:pt x="4209" y="9382"/>
                  </a:lnTo>
                  <a:lnTo>
                    <a:pt x="4200" y="9398"/>
                  </a:lnTo>
                  <a:lnTo>
                    <a:pt x="5239" y="8799"/>
                  </a:lnTo>
                  <a:lnTo>
                    <a:pt x="10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138587" y="4296500"/>
              <a:ext cx="443364" cy="667905"/>
            </a:xfrm>
            <a:custGeom>
              <a:avLst/>
              <a:gdLst/>
              <a:ahLst/>
              <a:cxnLst/>
              <a:rect l="l" t="t" r="r" b="b"/>
              <a:pathLst>
                <a:path w="6048" h="9111" extrusionOk="0">
                  <a:moveTo>
                    <a:pt x="177" y="1"/>
                  </a:moveTo>
                  <a:cubicBezTo>
                    <a:pt x="0" y="3388"/>
                    <a:pt x="728" y="6477"/>
                    <a:pt x="3044" y="9109"/>
                  </a:cubicBezTo>
                  <a:cubicBezTo>
                    <a:pt x="3064" y="9110"/>
                    <a:pt x="3085" y="9110"/>
                    <a:pt x="3105" y="9110"/>
                  </a:cubicBezTo>
                  <a:cubicBezTo>
                    <a:pt x="3601" y="9110"/>
                    <a:pt x="4022" y="9003"/>
                    <a:pt x="4377" y="8799"/>
                  </a:cubicBezTo>
                  <a:cubicBezTo>
                    <a:pt x="5642" y="8068"/>
                    <a:pt x="6047" y="6093"/>
                    <a:pt x="5910" y="3311"/>
                  </a:cubicBezTo>
                  <a:lnTo>
                    <a:pt x="4918" y="2738"/>
                  </a:lnTo>
                  <a:lnTo>
                    <a:pt x="4918" y="3564"/>
                  </a:lnTo>
                  <a:lnTo>
                    <a:pt x="3672" y="2845"/>
                  </a:lnTo>
                  <a:lnTo>
                    <a:pt x="3672" y="2019"/>
                  </a:lnTo>
                  <a:lnTo>
                    <a:pt x="2416" y="1294"/>
                  </a:lnTo>
                  <a:lnTo>
                    <a:pt x="2416" y="2119"/>
                  </a:lnTo>
                  <a:lnTo>
                    <a:pt x="1170" y="1401"/>
                  </a:lnTo>
                  <a:lnTo>
                    <a:pt x="1170" y="574"/>
                  </a:lnTo>
                  <a:lnTo>
                    <a:pt x="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192980" y="4429108"/>
              <a:ext cx="339120" cy="493140"/>
            </a:xfrm>
            <a:custGeom>
              <a:avLst/>
              <a:gdLst/>
              <a:ahLst/>
              <a:cxnLst/>
              <a:rect l="l" t="t" r="r" b="b"/>
              <a:pathLst>
                <a:path w="4626" h="6727" extrusionOk="0">
                  <a:moveTo>
                    <a:pt x="0" y="0"/>
                  </a:moveTo>
                  <a:cubicBezTo>
                    <a:pt x="109" y="1957"/>
                    <a:pt x="591" y="3659"/>
                    <a:pt x="1460" y="5167"/>
                  </a:cubicBezTo>
                  <a:cubicBezTo>
                    <a:pt x="1773" y="5707"/>
                    <a:pt x="2141" y="6231"/>
                    <a:pt x="2558" y="6726"/>
                  </a:cubicBezTo>
                  <a:cubicBezTo>
                    <a:pt x="2862" y="6704"/>
                    <a:pt x="3123" y="6628"/>
                    <a:pt x="3350" y="6498"/>
                  </a:cubicBezTo>
                  <a:cubicBezTo>
                    <a:pt x="3385" y="6477"/>
                    <a:pt x="3418" y="6457"/>
                    <a:pt x="3451" y="6433"/>
                  </a:cubicBezTo>
                  <a:cubicBezTo>
                    <a:pt x="4209" y="5915"/>
                    <a:pt x="4602" y="4652"/>
                    <a:pt x="4625" y="2670"/>
                  </a:cubicBezTo>
                  <a:lnTo>
                    <a:pt x="229" y="13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499030" y="4453225"/>
              <a:ext cx="149034" cy="86063"/>
            </a:xfrm>
            <a:custGeom>
              <a:avLst/>
              <a:gdLst/>
              <a:ahLst/>
              <a:cxnLst/>
              <a:rect l="l" t="t" r="r" b="b"/>
              <a:pathLst>
                <a:path w="2033" h="1174" extrusionOk="0">
                  <a:moveTo>
                    <a:pt x="1039" y="0"/>
                  </a:moveTo>
                  <a:lnTo>
                    <a:pt x="1" y="600"/>
                  </a:lnTo>
                  <a:lnTo>
                    <a:pt x="993" y="1173"/>
                  </a:lnTo>
                  <a:lnTo>
                    <a:pt x="2032" y="573"/>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151562" y="4252590"/>
              <a:ext cx="148961" cy="85990"/>
            </a:xfrm>
            <a:custGeom>
              <a:avLst/>
              <a:gdLst/>
              <a:ahLst/>
              <a:cxnLst/>
              <a:rect l="l" t="t" r="r" b="b"/>
              <a:pathLst>
                <a:path w="2032" h="1173" extrusionOk="0">
                  <a:moveTo>
                    <a:pt x="1038" y="1"/>
                  </a:moveTo>
                  <a:lnTo>
                    <a:pt x="0" y="600"/>
                  </a:lnTo>
                  <a:lnTo>
                    <a:pt x="993" y="1173"/>
                  </a:lnTo>
                  <a:lnTo>
                    <a:pt x="2032" y="574"/>
                  </a:lnTo>
                  <a:lnTo>
                    <a:pt x="10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315620" y="4347300"/>
              <a:ext cx="168314" cy="97206"/>
            </a:xfrm>
            <a:custGeom>
              <a:avLst/>
              <a:gdLst/>
              <a:ahLst/>
              <a:cxnLst/>
              <a:rect l="l" t="t" r="r" b="b"/>
              <a:pathLst>
                <a:path w="2296" h="1326" extrusionOk="0">
                  <a:moveTo>
                    <a:pt x="1039" y="0"/>
                  </a:moveTo>
                  <a:lnTo>
                    <a:pt x="1" y="601"/>
                  </a:lnTo>
                  <a:lnTo>
                    <a:pt x="1257" y="1326"/>
                  </a:lnTo>
                  <a:lnTo>
                    <a:pt x="2296" y="727"/>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224354" y="4294594"/>
              <a:ext cx="76166" cy="104610"/>
            </a:xfrm>
            <a:custGeom>
              <a:avLst/>
              <a:gdLst/>
              <a:ahLst/>
              <a:cxnLst/>
              <a:rect l="l" t="t" r="r" b="b"/>
              <a:pathLst>
                <a:path w="1039" h="1427" extrusionOk="0">
                  <a:moveTo>
                    <a:pt x="1039" y="1"/>
                  </a:moveTo>
                  <a:lnTo>
                    <a:pt x="0" y="600"/>
                  </a:lnTo>
                  <a:lnTo>
                    <a:pt x="0" y="1427"/>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407765" y="4400519"/>
              <a:ext cx="76166" cy="104610"/>
            </a:xfrm>
            <a:custGeom>
              <a:avLst/>
              <a:gdLst/>
              <a:ahLst/>
              <a:cxnLst/>
              <a:rect l="l" t="t" r="r" b="b"/>
              <a:pathLst>
                <a:path w="1039" h="1427" extrusionOk="0">
                  <a:moveTo>
                    <a:pt x="1039" y="1"/>
                  </a:moveTo>
                  <a:lnTo>
                    <a:pt x="0" y="600"/>
                  </a:lnTo>
                  <a:lnTo>
                    <a:pt x="0" y="1426"/>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8"/>
        <p:cNvGrpSpPr/>
        <p:nvPr/>
      </p:nvGrpSpPr>
      <p:grpSpPr>
        <a:xfrm>
          <a:off x="0" y="0"/>
          <a:ext cx="0" cy="0"/>
          <a:chOff x="0" y="0"/>
          <a:chExt cx="0" cy="0"/>
        </a:xfrm>
      </p:grpSpPr>
      <p:sp>
        <p:nvSpPr>
          <p:cNvPr id="99" name="Google Shape;99;p15"/>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txBody>
          <a:bodyPr/>
          <a:lstStyle/>
          <a:p>
            <a:endParaRPr lang="en-GB"/>
          </a:p>
        </p:txBody>
      </p:sp>
      <p:sp>
        <p:nvSpPr>
          <p:cNvPr id="100" name="Google Shape;10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endParaRPr/>
          </a:p>
        </p:txBody>
      </p:sp>
      <p:sp>
        <p:nvSpPr>
          <p:cNvPr id="101" name="Google Shape;101;p15"/>
          <p:cNvSpPr/>
          <p:nvPr/>
        </p:nvSpPr>
        <p:spPr>
          <a:xfrm>
            <a:off x="7916599" y="3892202"/>
            <a:ext cx="1247943" cy="1258746"/>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txBody>
          <a:bodyPr/>
          <a:lstStyle/>
          <a:p>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1pPr>
            <a:lvl2pPr lvl="1"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2pPr>
            <a:lvl3pPr lvl="2"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3pPr>
            <a:lvl4pPr lvl="3"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4pPr>
            <a:lvl5pPr lvl="4"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5pPr>
            <a:lvl6pPr lvl="5"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6pPr>
            <a:lvl7pPr lvl="6"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7pPr>
            <a:lvl8pPr lvl="7"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8pPr>
            <a:lvl9pPr lvl="8"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8" r:id="rId7"/>
    <p:sldLayoutId id="2147483659" r:id="rId8"/>
    <p:sldLayoutId id="2147483661" r:id="rId9"/>
    <p:sldLayoutId id="2147483669" r:id="rId10"/>
    <p:sldLayoutId id="2147483670"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8.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8.xml"/><Relationship Id="rId5" Type="http://schemas.openxmlformats.org/officeDocument/2006/relationships/image" Target="../media/image24.png"/><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8.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8.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7.xml"/><Relationship Id="rId1" Type="http://schemas.openxmlformats.org/officeDocument/2006/relationships/slideLayout" Target="../slideLayouts/slideLayout8.xml"/><Relationship Id="rId5" Type="http://schemas.openxmlformats.org/officeDocument/2006/relationships/image" Target="../media/image36.png"/><Relationship Id="rId4" Type="http://schemas.openxmlformats.org/officeDocument/2006/relationships/image" Target="../media/image35.png"/></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8.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9.xml"/><Relationship Id="rId1" Type="http://schemas.openxmlformats.org/officeDocument/2006/relationships/slideLayout" Target="../slideLayouts/slideLayout8.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1.xml"/><Relationship Id="rId1" Type="http://schemas.openxmlformats.org/officeDocument/2006/relationships/slideLayout" Target="../slideLayouts/slideLayout8.xml"/><Relationship Id="rId5" Type="http://schemas.openxmlformats.org/officeDocument/2006/relationships/image" Target="../media/image47.png"/><Relationship Id="rId4" Type="http://schemas.openxmlformats.org/officeDocument/2006/relationships/image" Target="../media/image46.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3.xml"/><Relationship Id="rId1" Type="http://schemas.openxmlformats.org/officeDocument/2006/relationships/slideLayout" Target="../slideLayouts/slideLayout8.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3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4.xml"/><Relationship Id="rId1" Type="http://schemas.openxmlformats.org/officeDocument/2006/relationships/slideLayout" Target="../slideLayouts/slideLayout8.xml"/><Relationship Id="rId4" Type="http://schemas.openxmlformats.org/officeDocument/2006/relationships/image" Target="../media/image53.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6.xml"/><Relationship Id="rId1" Type="http://schemas.openxmlformats.org/officeDocument/2006/relationships/slideLayout" Target="../slideLayouts/slideLayout8.xml"/><Relationship Id="rId4" Type="http://schemas.openxmlformats.org/officeDocument/2006/relationships/image" Target="../media/image55.png"/></Relationships>
</file>

<file path=ppt/slides/_rels/slide3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7.xml"/><Relationship Id="rId1" Type="http://schemas.openxmlformats.org/officeDocument/2006/relationships/slideLayout" Target="../slideLayouts/slideLayout8.xml"/><Relationship Id="rId5" Type="http://schemas.openxmlformats.org/officeDocument/2006/relationships/image" Target="../media/image58.png"/><Relationship Id="rId4" Type="http://schemas.openxmlformats.org/officeDocument/2006/relationships/image" Target="../media/image57.png"/></Relationships>
</file>

<file path=ppt/slides/_rels/slide3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8.xml"/><Relationship Id="rId1" Type="http://schemas.openxmlformats.org/officeDocument/2006/relationships/slideLayout" Target="../slideLayouts/slideLayout8.xml"/><Relationship Id="rId5" Type="http://schemas.openxmlformats.org/officeDocument/2006/relationships/image" Target="../media/image61.png"/><Relationship Id="rId4" Type="http://schemas.openxmlformats.org/officeDocument/2006/relationships/image" Target="../media/image60.png"/></Relationships>
</file>

<file path=ppt/slides/_rels/slide3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9.xml"/><Relationship Id="rId1" Type="http://schemas.openxmlformats.org/officeDocument/2006/relationships/slideLayout" Target="../slideLayouts/slideLayout8.xml"/><Relationship Id="rId4" Type="http://schemas.openxmlformats.org/officeDocument/2006/relationships/image" Target="../media/image6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64.png"/><Relationship Id="rId7" Type="http://schemas.openxmlformats.org/officeDocument/2006/relationships/image" Target="../media/image68.png"/><Relationship Id="rId2" Type="http://schemas.openxmlformats.org/officeDocument/2006/relationships/notesSlide" Target="../notesSlides/notesSlide41.xml"/><Relationship Id="rId1" Type="http://schemas.openxmlformats.org/officeDocument/2006/relationships/slideLayout" Target="../slideLayouts/slideLayout8.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4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2.xml"/><Relationship Id="rId1" Type="http://schemas.openxmlformats.org/officeDocument/2006/relationships/slideLayout" Target="../slideLayouts/slideLayout8.xml"/><Relationship Id="rId6" Type="http://schemas.openxmlformats.org/officeDocument/2006/relationships/image" Target="../media/image72.png"/><Relationship Id="rId5" Type="http://schemas.openxmlformats.org/officeDocument/2006/relationships/image" Target="../media/image71.png"/><Relationship Id="rId4" Type="http://schemas.openxmlformats.org/officeDocument/2006/relationships/image" Target="../media/image70.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44.xml"/><Relationship Id="rId1" Type="http://schemas.openxmlformats.org/officeDocument/2006/relationships/slideLayout" Target="../slideLayouts/slideLayout8.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45.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45.xml"/><Relationship Id="rId1" Type="http://schemas.openxmlformats.org/officeDocument/2006/relationships/slideLayout" Target="../slideLayouts/slideLayout8.xml"/><Relationship Id="rId5" Type="http://schemas.openxmlformats.org/officeDocument/2006/relationships/image" Target="../media/image79.png"/><Relationship Id="rId4" Type="http://schemas.openxmlformats.org/officeDocument/2006/relationships/image" Target="../media/image78.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47.xml"/><Relationship Id="rId1" Type="http://schemas.openxmlformats.org/officeDocument/2006/relationships/slideLayout" Target="../slideLayouts/slideLayout8.xml"/><Relationship Id="rId5" Type="http://schemas.openxmlformats.org/officeDocument/2006/relationships/image" Target="../media/image82.png"/><Relationship Id="rId4" Type="http://schemas.openxmlformats.org/officeDocument/2006/relationships/image" Target="../media/image81.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49.xml"/><Relationship Id="rId1" Type="http://schemas.openxmlformats.org/officeDocument/2006/relationships/slideLayout" Target="../slideLayouts/slideLayout8.xml"/><Relationship Id="rId5" Type="http://schemas.openxmlformats.org/officeDocument/2006/relationships/image" Target="../media/image85.png"/><Relationship Id="rId4" Type="http://schemas.openxmlformats.org/officeDocument/2006/relationships/image" Target="../media/image8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86.png"/><Relationship Id="rId7" Type="http://schemas.openxmlformats.org/officeDocument/2006/relationships/image" Target="../media/image90.png"/><Relationship Id="rId2" Type="http://schemas.openxmlformats.org/officeDocument/2006/relationships/notesSlide" Target="../notesSlides/notesSlide50.xml"/><Relationship Id="rId1" Type="http://schemas.openxmlformats.org/officeDocument/2006/relationships/slideLayout" Target="../slideLayouts/slideLayout8.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s>
</file>

<file path=ppt/slides/_rels/slide51.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51.xml"/><Relationship Id="rId1" Type="http://schemas.openxmlformats.org/officeDocument/2006/relationships/slideLayout" Target="../slideLayouts/slideLayout8.xml"/><Relationship Id="rId4" Type="http://schemas.openxmlformats.org/officeDocument/2006/relationships/image" Target="../media/image93.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53.xml"/><Relationship Id="rId1" Type="http://schemas.openxmlformats.org/officeDocument/2006/relationships/slideLayout" Target="../slideLayouts/slideLayout8.xml"/><Relationship Id="rId4" Type="http://schemas.openxmlformats.org/officeDocument/2006/relationships/image" Target="../media/image95.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8"/>
          <p:cNvSpPr txBox="1">
            <a:spLocks noGrp="1"/>
          </p:cNvSpPr>
          <p:nvPr>
            <p:ph type="ctrTitle"/>
          </p:nvPr>
        </p:nvSpPr>
        <p:spPr>
          <a:xfrm>
            <a:off x="771700" y="886853"/>
            <a:ext cx="4707774" cy="24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700">
                <a:solidFill>
                  <a:schemeClr val="lt2"/>
                </a:solidFill>
              </a:rPr>
              <a:t>INT6005CEM</a:t>
            </a:r>
            <a:r>
              <a:rPr lang="en" sz="5700"/>
              <a:t> BCSCUN</a:t>
            </a:r>
            <a:br>
              <a:rPr lang="en" sz="5700"/>
            </a:br>
            <a:r>
              <a:rPr lang="en" sz="5500">
                <a:solidFill>
                  <a:schemeClr val="dk2"/>
                </a:solidFill>
              </a:rPr>
              <a:t>CS1</a:t>
            </a:r>
            <a:endParaRPr sz="5500">
              <a:solidFill>
                <a:schemeClr val="dk2"/>
              </a:solidFill>
            </a:endParaRPr>
          </a:p>
        </p:txBody>
      </p:sp>
      <p:sp>
        <p:nvSpPr>
          <p:cNvPr id="188" name="Google Shape;188;p28"/>
          <p:cNvSpPr txBox="1">
            <a:spLocks noGrp="1"/>
          </p:cNvSpPr>
          <p:nvPr>
            <p:ph type="subTitle" idx="1"/>
          </p:nvPr>
        </p:nvSpPr>
        <p:spPr>
          <a:xfrm>
            <a:off x="771700" y="3427682"/>
            <a:ext cx="4038600" cy="1478851"/>
          </a:xfrm>
          <a:prstGeom prst="rect">
            <a:avLst/>
          </a:prstGeom>
        </p:spPr>
        <p:txBody>
          <a:bodyPr spcFirstLastPara="1" wrap="square" lIns="91425" tIns="91425" rIns="91425" bIns="91425" anchor="t" anchorCtr="0">
            <a:noAutofit/>
          </a:bodyPr>
          <a:lstStyle/>
          <a:p>
            <a:pPr marL="0" lvl="0" indent="0" algn="l" rtl="0">
              <a:spcBef>
                <a:spcPts val="0"/>
              </a:spcBef>
              <a:spcAft>
                <a:spcPts val="500"/>
              </a:spcAft>
              <a:buNone/>
            </a:pPr>
            <a:r>
              <a:rPr lang="en" sz="1400"/>
              <a:t>Lau En Sin (15731047)  </a:t>
            </a:r>
          </a:p>
          <a:p>
            <a:pPr marL="0" lvl="0" indent="0">
              <a:spcAft>
                <a:spcPts val="500"/>
              </a:spcAft>
            </a:pPr>
            <a:r>
              <a:rPr lang="en" sz="1400"/>
              <a:t>Arief bin Abdul Latib (</a:t>
            </a:r>
            <a:r>
              <a:rPr lang="en-US" sz="1400"/>
              <a:t>15730888)</a:t>
            </a:r>
            <a:endParaRPr lang="en" sz="1400"/>
          </a:p>
          <a:p>
            <a:pPr marL="0" lvl="0" indent="0">
              <a:spcAft>
                <a:spcPts val="500"/>
              </a:spcAft>
            </a:pPr>
            <a:r>
              <a:rPr lang="en-US" sz="1400"/>
              <a:t>Bryan Yeoh Seng Sheng (15730936)</a:t>
            </a:r>
          </a:p>
          <a:p>
            <a:pPr marL="0" lvl="0" indent="0">
              <a:spcAft>
                <a:spcPts val="500"/>
              </a:spcAft>
            </a:pPr>
            <a:r>
              <a:rPr lang="en-US" sz="1400"/>
              <a:t>Hsia Hao Ze (15730992)</a:t>
            </a:r>
          </a:p>
          <a:p>
            <a:pPr marL="0" lvl="0" indent="0">
              <a:spcAft>
                <a:spcPts val="500"/>
              </a:spcAft>
            </a:pPr>
            <a:r>
              <a:rPr lang="en-US" sz="1400"/>
              <a:t>Khor </a:t>
            </a:r>
            <a:r>
              <a:rPr lang="en-US" sz="1400" err="1"/>
              <a:t>Cojean</a:t>
            </a:r>
            <a:r>
              <a:rPr lang="en-US" sz="1400"/>
              <a:t> (15731014)</a:t>
            </a:r>
            <a:endParaRPr lang="en" sz="1400"/>
          </a:p>
          <a:p>
            <a:pPr marL="0" lvl="0" indent="0" algn="l" rtl="0">
              <a:spcBef>
                <a:spcPts val="0"/>
              </a:spcBef>
              <a:spcAft>
                <a:spcPts val="0"/>
              </a:spcAft>
              <a:buNone/>
            </a:pPr>
            <a:endParaRPr sz="1400"/>
          </a:p>
        </p:txBody>
      </p:sp>
      <p:cxnSp>
        <p:nvCxnSpPr>
          <p:cNvPr id="189" name="Google Shape;189;p28"/>
          <p:cNvCxnSpPr/>
          <p:nvPr/>
        </p:nvCxnSpPr>
        <p:spPr>
          <a:xfrm>
            <a:off x="771700" y="3264241"/>
            <a:ext cx="3647100" cy="0"/>
          </a:xfrm>
          <a:prstGeom prst="straightConnector1">
            <a:avLst/>
          </a:prstGeom>
          <a:noFill/>
          <a:ln w="19050" cap="flat" cmpd="sng">
            <a:solidFill>
              <a:schemeClr val="lt2"/>
            </a:solidFill>
            <a:prstDash val="solid"/>
            <a:round/>
            <a:headEnd type="none" w="med" len="med"/>
            <a:tailEnd type="none" w="med" len="med"/>
          </a:ln>
        </p:spPr>
      </p:cxnSp>
      <p:sp>
        <p:nvSpPr>
          <p:cNvPr id="190" name="Google Shape;190;p28"/>
          <p:cNvSpPr/>
          <p:nvPr/>
        </p:nvSpPr>
        <p:spPr>
          <a:xfrm>
            <a:off x="8085254" y="4932620"/>
            <a:ext cx="58710" cy="86695"/>
          </a:xfrm>
          <a:custGeom>
            <a:avLst/>
            <a:gdLst/>
            <a:ahLst/>
            <a:cxnLst/>
            <a:rect l="l" t="t" r="r" b="b"/>
            <a:pathLst>
              <a:path w="472" h="697" extrusionOk="0">
                <a:moveTo>
                  <a:pt x="63" y="1"/>
                </a:moveTo>
                <a:lnTo>
                  <a:pt x="0" y="697"/>
                </a:lnTo>
                <a:lnTo>
                  <a:pt x="0" y="697"/>
                </a:lnTo>
                <a:lnTo>
                  <a:pt x="471" y="430"/>
                </a:lnTo>
                <a:lnTo>
                  <a:pt x="63" y="1"/>
                </a:lnTo>
                <a:close/>
              </a:path>
            </a:pathLst>
          </a:custGeom>
          <a:solidFill>
            <a:srgbClr val="108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 name="Google Shape;191;p28"/>
          <p:cNvGrpSpPr/>
          <p:nvPr/>
        </p:nvGrpSpPr>
        <p:grpSpPr>
          <a:xfrm>
            <a:off x="5425952" y="484073"/>
            <a:ext cx="2918649" cy="4538349"/>
            <a:chOff x="5425952" y="484073"/>
            <a:chExt cx="2918649" cy="4538349"/>
          </a:xfrm>
        </p:grpSpPr>
        <p:sp>
          <p:nvSpPr>
            <p:cNvPr id="192" name="Google Shape;192;p28"/>
            <p:cNvSpPr/>
            <p:nvPr/>
          </p:nvSpPr>
          <p:spPr>
            <a:xfrm>
              <a:off x="5425952" y="484073"/>
              <a:ext cx="1201808" cy="1125537"/>
            </a:xfrm>
            <a:custGeom>
              <a:avLst/>
              <a:gdLst/>
              <a:ahLst/>
              <a:cxnLst/>
              <a:rect l="l" t="t" r="r" b="b"/>
              <a:pathLst>
                <a:path w="9662" h="9049" extrusionOk="0">
                  <a:moveTo>
                    <a:pt x="7030" y="0"/>
                  </a:moveTo>
                  <a:cubicBezTo>
                    <a:pt x="6894" y="0"/>
                    <a:pt x="6744" y="43"/>
                    <a:pt x="6586" y="134"/>
                  </a:cubicBezTo>
                  <a:cubicBezTo>
                    <a:pt x="6183" y="367"/>
                    <a:pt x="5831" y="857"/>
                    <a:pt x="5634" y="1397"/>
                  </a:cubicBezTo>
                  <a:cubicBezTo>
                    <a:pt x="5429" y="930"/>
                    <a:pt x="5069" y="669"/>
                    <a:pt x="4623" y="669"/>
                  </a:cubicBezTo>
                  <a:cubicBezTo>
                    <a:pt x="4383" y="669"/>
                    <a:pt x="4118" y="745"/>
                    <a:pt x="3839" y="906"/>
                  </a:cubicBezTo>
                  <a:cubicBezTo>
                    <a:pt x="2788" y="1512"/>
                    <a:pt x="1931" y="3098"/>
                    <a:pt x="1864" y="4515"/>
                  </a:cubicBezTo>
                  <a:cubicBezTo>
                    <a:pt x="1759" y="4545"/>
                    <a:pt x="1651" y="4591"/>
                    <a:pt x="1540" y="4655"/>
                  </a:cubicBezTo>
                  <a:cubicBezTo>
                    <a:pt x="689" y="5146"/>
                    <a:pt x="0" y="6464"/>
                    <a:pt x="0" y="7597"/>
                  </a:cubicBezTo>
                  <a:cubicBezTo>
                    <a:pt x="0" y="8210"/>
                    <a:pt x="203" y="8645"/>
                    <a:pt x="523" y="8836"/>
                  </a:cubicBezTo>
                  <a:cubicBezTo>
                    <a:pt x="643" y="8908"/>
                    <a:pt x="780" y="8946"/>
                    <a:pt x="929" y="8946"/>
                  </a:cubicBezTo>
                  <a:cubicBezTo>
                    <a:pt x="1116" y="8946"/>
                    <a:pt x="1323" y="8886"/>
                    <a:pt x="1540" y="8761"/>
                  </a:cubicBezTo>
                  <a:cubicBezTo>
                    <a:pt x="1840" y="8588"/>
                    <a:pt x="2118" y="8311"/>
                    <a:pt x="2355" y="7978"/>
                  </a:cubicBezTo>
                  <a:cubicBezTo>
                    <a:pt x="2407" y="8652"/>
                    <a:pt x="2745" y="9048"/>
                    <a:pt x="3212" y="9048"/>
                  </a:cubicBezTo>
                  <a:cubicBezTo>
                    <a:pt x="3387" y="9048"/>
                    <a:pt x="3580" y="8993"/>
                    <a:pt x="3782" y="8876"/>
                  </a:cubicBezTo>
                  <a:cubicBezTo>
                    <a:pt x="4297" y="8579"/>
                    <a:pt x="4746" y="7957"/>
                    <a:pt x="5000" y="7268"/>
                  </a:cubicBezTo>
                  <a:cubicBezTo>
                    <a:pt x="5150" y="7447"/>
                    <a:pt x="5350" y="7545"/>
                    <a:pt x="5581" y="7545"/>
                  </a:cubicBezTo>
                  <a:cubicBezTo>
                    <a:pt x="5755" y="7545"/>
                    <a:pt x="5946" y="7490"/>
                    <a:pt x="6147" y="7373"/>
                  </a:cubicBezTo>
                  <a:cubicBezTo>
                    <a:pt x="6834" y="6977"/>
                    <a:pt x="7408" y="6002"/>
                    <a:pt x="7549" y="5060"/>
                  </a:cubicBezTo>
                  <a:cubicBezTo>
                    <a:pt x="7556" y="5061"/>
                    <a:pt x="7563" y="5061"/>
                    <a:pt x="7570" y="5061"/>
                  </a:cubicBezTo>
                  <a:cubicBezTo>
                    <a:pt x="7752" y="5061"/>
                    <a:pt x="7953" y="5005"/>
                    <a:pt x="8163" y="4883"/>
                  </a:cubicBezTo>
                  <a:cubicBezTo>
                    <a:pt x="8990" y="4405"/>
                    <a:pt x="9662" y="3123"/>
                    <a:pt x="9662" y="2019"/>
                  </a:cubicBezTo>
                  <a:cubicBezTo>
                    <a:pt x="9662" y="1197"/>
                    <a:pt x="9290" y="706"/>
                    <a:pt x="8758" y="706"/>
                  </a:cubicBezTo>
                  <a:cubicBezTo>
                    <a:pt x="8576" y="706"/>
                    <a:pt x="8374" y="764"/>
                    <a:pt x="8163" y="886"/>
                  </a:cubicBezTo>
                  <a:cubicBezTo>
                    <a:pt x="7996" y="983"/>
                    <a:pt x="7835" y="1113"/>
                    <a:pt x="7685" y="1267"/>
                  </a:cubicBezTo>
                  <a:cubicBezTo>
                    <a:pt x="7698" y="1170"/>
                    <a:pt x="7706" y="1074"/>
                    <a:pt x="7706" y="981"/>
                  </a:cubicBezTo>
                  <a:cubicBezTo>
                    <a:pt x="7706" y="367"/>
                    <a:pt x="7428" y="0"/>
                    <a:pt x="70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3" name="Google Shape;193;p28"/>
            <p:cNvSpPr/>
            <p:nvPr/>
          </p:nvSpPr>
          <p:spPr>
            <a:xfrm>
              <a:off x="5490880" y="1551401"/>
              <a:ext cx="74258" cy="74381"/>
            </a:xfrm>
            <a:custGeom>
              <a:avLst/>
              <a:gdLst/>
              <a:ahLst/>
              <a:cxnLst/>
              <a:rect l="l" t="t" r="r" b="b"/>
              <a:pathLst>
                <a:path w="597" h="598" extrusionOk="0">
                  <a:moveTo>
                    <a:pt x="541" y="1"/>
                  </a:moveTo>
                  <a:lnTo>
                    <a:pt x="1" y="255"/>
                  </a:lnTo>
                  <a:lnTo>
                    <a:pt x="596" y="597"/>
                  </a:lnTo>
                  <a:lnTo>
                    <a:pt x="5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4" name="Google Shape;194;p28"/>
            <p:cNvSpPr/>
            <p:nvPr/>
          </p:nvSpPr>
          <p:spPr>
            <a:xfrm>
              <a:off x="5778826" y="1565581"/>
              <a:ext cx="74382" cy="74381"/>
            </a:xfrm>
            <a:custGeom>
              <a:avLst/>
              <a:gdLst/>
              <a:ahLst/>
              <a:cxnLst/>
              <a:rect l="l" t="t" r="r" b="b"/>
              <a:pathLst>
                <a:path w="598" h="598" extrusionOk="0">
                  <a:moveTo>
                    <a:pt x="541" y="0"/>
                  </a:moveTo>
                  <a:lnTo>
                    <a:pt x="1" y="255"/>
                  </a:lnTo>
                  <a:lnTo>
                    <a:pt x="598" y="597"/>
                  </a:lnTo>
                  <a:lnTo>
                    <a:pt x="598" y="597"/>
                  </a:lnTo>
                  <a:lnTo>
                    <a:pt x="5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5" name="Google Shape;195;p28"/>
            <p:cNvSpPr/>
            <p:nvPr/>
          </p:nvSpPr>
          <p:spPr>
            <a:xfrm>
              <a:off x="6069384" y="1376395"/>
              <a:ext cx="74133" cy="74132"/>
            </a:xfrm>
            <a:custGeom>
              <a:avLst/>
              <a:gdLst/>
              <a:ahLst/>
              <a:cxnLst/>
              <a:rect l="l" t="t" r="r" b="b"/>
              <a:pathLst>
                <a:path w="596" h="596" extrusionOk="0">
                  <a:moveTo>
                    <a:pt x="541" y="0"/>
                  </a:moveTo>
                  <a:lnTo>
                    <a:pt x="0" y="253"/>
                  </a:lnTo>
                  <a:lnTo>
                    <a:pt x="596" y="596"/>
                  </a:lnTo>
                  <a:lnTo>
                    <a:pt x="541"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6" name="Google Shape;196;p28"/>
            <p:cNvSpPr/>
            <p:nvPr/>
          </p:nvSpPr>
          <p:spPr>
            <a:xfrm>
              <a:off x="6065403" y="584450"/>
              <a:ext cx="60202" cy="57713"/>
            </a:xfrm>
            <a:custGeom>
              <a:avLst/>
              <a:gdLst/>
              <a:ahLst/>
              <a:cxnLst/>
              <a:rect l="l" t="t" r="r" b="b"/>
              <a:pathLst>
                <a:path w="484" h="464" extrusionOk="0">
                  <a:moveTo>
                    <a:pt x="1" y="0"/>
                  </a:moveTo>
                  <a:lnTo>
                    <a:pt x="123" y="463"/>
                  </a:lnTo>
                  <a:lnTo>
                    <a:pt x="484" y="283"/>
                  </a:lnTo>
                  <a:lnTo>
                    <a:pt x="1"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7" name="Google Shape;197;p28"/>
            <p:cNvSpPr/>
            <p:nvPr/>
          </p:nvSpPr>
          <p:spPr>
            <a:xfrm>
              <a:off x="6332826" y="491536"/>
              <a:ext cx="64805" cy="57713"/>
            </a:xfrm>
            <a:custGeom>
              <a:avLst/>
              <a:gdLst/>
              <a:ahLst/>
              <a:cxnLst/>
              <a:rect l="l" t="t" r="r" b="b"/>
              <a:pathLst>
                <a:path w="521" h="464" extrusionOk="0">
                  <a:moveTo>
                    <a:pt x="0" y="1"/>
                  </a:moveTo>
                  <a:lnTo>
                    <a:pt x="122" y="464"/>
                  </a:lnTo>
                  <a:lnTo>
                    <a:pt x="520" y="305"/>
                  </a:lnTo>
                  <a:lnTo>
                    <a:pt x="0" y="1"/>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8" name="Google Shape;198;p28"/>
            <p:cNvSpPr/>
            <p:nvPr/>
          </p:nvSpPr>
          <p:spPr>
            <a:xfrm>
              <a:off x="6562934" y="584450"/>
              <a:ext cx="64805" cy="57713"/>
            </a:xfrm>
            <a:custGeom>
              <a:avLst/>
              <a:gdLst/>
              <a:ahLst/>
              <a:cxnLst/>
              <a:rect l="l" t="t" r="r" b="b"/>
              <a:pathLst>
                <a:path w="521" h="464" extrusionOk="0">
                  <a:moveTo>
                    <a:pt x="0" y="0"/>
                  </a:moveTo>
                  <a:lnTo>
                    <a:pt x="123" y="463"/>
                  </a:lnTo>
                  <a:lnTo>
                    <a:pt x="521" y="304"/>
                  </a:lnTo>
                  <a:lnTo>
                    <a:pt x="0"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9" name="Google Shape;199;p28"/>
            <p:cNvSpPr/>
            <p:nvPr/>
          </p:nvSpPr>
          <p:spPr>
            <a:xfrm>
              <a:off x="5493492" y="523130"/>
              <a:ext cx="1201932" cy="1125662"/>
            </a:xfrm>
            <a:custGeom>
              <a:avLst/>
              <a:gdLst/>
              <a:ahLst/>
              <a:cxnLst/>
              <a:rect l="l" t="t" r="r" b="b"/>
              <a:pathLst>
                <a:path w="9663" h="9050" extrusionOk="0">
                  <a:moveTo>
                    <a:pt x="7030" y="1"/>
                  </a:moveTo>
                  <a:cubicBezTo>
                    <a:pt x="6894" y="1"/>
                    <a:pt x="6744" y="44"/>
                    <a:pt x="6586" y="135"/>
                  </a:cubicBezTo>
                  <a:cubicBezTo>
                    <a:pt x="6183" y="368"/>
                    <a:pt x="5831" y="858"/>
                    <a:pt x="5633" y="1399"/>
                  </a:cubicBezTo>
                  <a:cubicBezTo>
                    <a:pt x="5429" y="931"/>
                    <a:pt x="5068" y="670"/>
                    <a:pt x="4623" y="670"/>
                  </a:cubicBezTo>
                  <a:cubicBezTo>
                    <a:pt x="4383" y="670"/>
                    <a:pt x="4117" y="746"/>
                    <a:pt x="3839" y="907"/>
                  </a:cubicBezTo>
                  <a:cubicBezTo>
                    <a:pt x="2788" y="1514"/>
                    <a:pt x="1931" y="3099"/>
                    <a:pt x="1865" y="4516"/>
                  </a:cubicBezTo>
                  <a:cubicBezTo>
                    <a:pt x="1760" y="4546"/>
                    <a:pt x="1652" y="4592"/>
                    <a:pt x="1540" y="4656"/>
                  </a:cubicBezTo>
                  <a:cubicBezTo>
                    <a:pt x="690" y="5147"/>
                    <a:pt x="1" y="6465"/>
                    <a:pt x="1" y="7598"/>
                  </a:cubicBezTo>
                  <a:cubicBezTo>
                    <a:pt x="1" y="8442"/>
                    <a:pt x="383" y="8947"/>
                    <a:pt x="929" y="8947"/>
                  </a:cubicBezTo>
                  <a:cubicBezTo>
                    <a:pt x="1117" y="8947"/>
                    <a:pt x="1323" y="8887"/>
                    <a:pt x="1540" y="8762"/>
                  </a:cubicBezTo>
                  <a:cubicBezTo>
                    <a:pt x="1840" y="8590"/>
                    <a:pt x="2118" y="8313"/>
                    <a:pt x="2354" y="7979"/>
                  </a:cubicBezTo>
                  <a:cubicBezTo>
                    <a:pt x="2407" y="8652"/>
                    <a:pt x="2745" y="9049"/>
                    <a:pt x="3213" y="9049"/>
                  </a:cubicBezTo>
                  <a:cubicBezTo>
                    <a:pt x="3387" y="9049"/>
                    <a:pt x="3580" y="8994"/>
                    <a:pt x="3782" y="8877"/>
                  </a:cubicBezTo>
                  <a:cubicBezTo>
                    <a:pt x="4297" y="8580"/>
                    <a:pt x="4746" y="7958"/>
                    <a:pt x="4999" y="7269"/>
                  </a:cubicBezTo>
                  <a:cubicBezTo>
                    <a:pt x="5149" y="7448"/>
                    <a:pt x="5349" y="7546"/>
                    <a:pt x="5581" y="7546"/>
                  </a:cubicBezTo>
                  <a:cubicBezTo>
                    <a:pt x="5754" y="7546"/>
                    <a:pt x="5946" y="7491"/>
                    <a:pt x="6147" y="7375"/>
                  </a:cubicBezTo>
                  <a:cubicBezTo>
                    <a:pt x="6834" y="6978"/>
                    <a:pt x="7408" y="6003"/>
                    <a:pt x="7549" y="5062"/>
                  </a:cubicBezTo>
                  <a:cubicBezTo>
                    <a:pt x="7556" y="5062"/>
                    <a:pt x="7563" y="5062"/>
                    <a:pt x="7570" y="5062"/>
                  </a:cubicBezTo>
                  <a:cubicBezTo>
                    <a:pt x="7751" y="5062"/>
                    <a:pt x="7952" y="5006"/>
                    <a:pt x="8163" y="4884"/>
                  </a:cubicBezTo>
                  <a:cubicBezTo>
                    <a:pt x="8991" y="4406"/>
                    <a:pt x="9661" y="3124"/>
                    <a:pt x="9661" y="2020"/>
                  </a:cubicBezTo>
                  <a:cubicBezTo>
                    <a:pt x="9662" y="1199"/>
                    <a:pt x="9290" y="707"/>
                    <a:pt x="8758" y="707"/>
                  </a:cubicBezTo>
                  <a:cubicBezTo>
                    <a:pt x="8576" y="707"/>
                    <a:pt x="8374" y="765"/>
                    <a:pt x="8163" y="887"/>
                  </a:cubicBezTo>
                  <a:cubicBezTo>
                    <a:pt x="7996" y="983"/>
                    <a:pt x="7836" y="1114"/>
                    <a:pt x="7685" y="1268"/>
                  </a:cubicBezTo>
                  <a:cubicBezTo>
                    <a:pt x="7699" y="1171"/>
                    <a:pt x="7705" y="1076"/>
                    <a:pt x="7705" y="981"/>
                  </a:cubicBezTo>
                  <a:cubicBezTo>
                    <a:pt x="7705" y="368"/>
                    <a:pt x="7428" y="1"/>
                    <a:pt x="7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0" name="Google Shape;200;p28"/>
            <p:cNvSpPr/>
            <p:nvPr/>
          </p:nvSpPr>
          <p:spPr>
            <a:xfrm>
              <a:off x="6002217" y="845032"/>
              <a:ext cx="523536" cy="379491"/>
            </a:xfrm>
            <a:custGeom>
              <a:avLst/>
              <a:gdLst/>
              <a:ahLst/>
              <a:cxnLst/>
              <a:rect l="l" t="t" r="r" b="b"/>
              <a:pathLst>
                <a:path w="4209" h="3051" extrusionOk="0">
                  <a:moveTo>
                    <a:pt x="4209" y="1"/>
                  </a:moveTo>
                  <a:lnTo>
                    <a:pt x="1" y="2440"/>
                  </a:lnTo>
                  <a:lnTo>
                    <a:pt x="1" y="3050"/>
                  </a:lnTo>
                  <a:lnTo>
                    <a:pt x="4209" y="611"/>
                  </a:lnTo>
                  <a:lnTo>
                    <a:pt x="4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1" name="Google Shape;201;p28"/>
            <p:cNvSpPr/>
            <p:nvPr/>
          </p:nvSpPr>
          <p:spPr>
            <a:xfrm>
              <a:off x="6159437" y="969290"/>
              <a:ext cx="367433" cy="288319"/>
            </a:xfrm>
            <a:custGeom>
              <a:avLst/>
              <a:gdLst/>
              <a:ahLst/>
              <a:cxnLst/>
              <a:rect l="l" t="t" r="r" b="b"/>
              <a:pathLst>
                <a:path w="2954" h="2318" extrusionOk="0">
                  <a:moveTo>
                    <a:pt x="2954" y="1"/>
                  </a:moveTo>
                  <a:lnTo>
                    <a:pt x="0" y="1707"/>
                  </a:lnTo>
                  <a:lnTo>
                    <a:pt x="0" y="2317"/>
                  </a:lnTo>
                  <a:lnTo>
                    <a:pt x="2954" y="611"/>
                  </a:lnTo>
                  <a:lnTo>
                    <a:pt x="2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2" name="Google Shape;202;p28"/>
            <p:cNvSpPr/>
            <p:nvPr/>
          </p:nvSpPr>
          <p:spPr>
            <a:xfrm>
              <a:off x="5776089" y="1286342"/>
              <a:ext cx="28857" cy="68037"/>
            </a:xfrm>
            <a:custGeom>
              <a:avLst/>
              <a:gdLst/>
              <a:ahLst/>
              <a:cxnLst/>
              <a:rect l="l" t="t" r="r" b="b"/>
              <a:pathLst>
                <a:path w="232" h="547" extrusionOk="0">
                  <a:moveTo>
                    <a:pt x="85" y="0"/>
                  </a:moveTo>
                  <a:lnTo>
                    <a:pt x="0" y="50"/>
                  </a:lnTo>
                  <a:lnTo>
                    <a:pt x="0" y="546"/>
                  </a:lnTo>
                  <a:lnTo>
                    <a:pt x="231" y="413"/>
                  </a:lnTo>
                  <a:lnTo>
                    <a:pt x="231" y="319"/>
                  </a:lnTo>
                  <a:lnTo>
                    <a:pt x="85" y="403"/>
                  </a:lnTo>
                  <a:lnTo>
                    <a:pt x="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3" name="Google Shape;203;p28"/>
            <p:cNvSpPr/>
            <p:nvPr/>
          </p:nvSpPr>
          <p:spPr>
            <a:xfrm>
              <a:off x="5807931" y="1257858"/>
              <a:ext cx="42167" cy="69779"/>
            </a:xfrm>
            <a:custGeom>
              <a:avLst/>
              <a:gdLst/>
              <a:ahLst/>
              <a:cxnLst/>
              <a:rect l="l" t="t" r="r" b="b"/>
              <a:pathLst>
                <a:path w="339" h="561" extrusionOk="0">
                  <a:moveTo>
                    <a:pt x="199" y="111"/>
                  </a:moveTo>
                  <a:cubicBezTo>
                    <a:pt x="232" y="111"/>
                    <a:pt x="252" y="153"/>
                    <a:pt x="252" y="231"/>
                  </a:cubicBezTo>
                  <a:cubicBezTo>
                    <a:pt x="252" y="330"/>
                    <a:pt x="221" y="413"/>
                    <a:pt x="170" y="442"/>
                  </a:cubicBezTo>
                  <a:cubicBezTo>
                    <a:pt x="160" y="448"/>
                    <a:pt x="150" y="451"/>
                    <a:pt x="141" y="451"/>
                  </a:cubicBezTo>
                  <a:cubicBezTo>
                    <a:pt x="107" y="451"/>
                    <a:pt x="87" y="406"/>
                    <a:pt x="87" y="327"/>
                  </a:cubicBezTo>
                  <a:cubicBezTo>
                    <a:pt x="87" y="228"/>
                    <a:pt x="119" y="149"/>
                    <a:pt x="170" y="120"/>
                  </a:cubicBezTo>
                  <a:cubicBezTo>
                    <a:pt x="181" y="114"/>
                    <a:pt x="190" y="111"/>
                    <a:pt x="199" y="111"/>
                  </a:cubicBezTo>
                  <a:close/>
                  <a:moveTo>
                    <a:pt x="241" y="1"/>
                  </a:moveTo>
                  <a:cubicBezTo>
                    <a:pt x="220" y="1"/>
                    <a:pt x="196" y="8"/>
                    <a:pt x="170" y="23"/>
                  </a:cubicBezTo>
                  <a:cubicBezTo>
                    <a:pt x="70" y="80"/>
                    <a:pt x="1" y="214"/>
                    <a:pt x="1" y="377"/>
                  </a:cubicBezTo>
                  <a:cubicBezTo>
                    <a:pt x="1" y="498"/>
                    <a:pt x="39" y="560"/>
                    <a:pt x="100" y="560"/>
                  </a:cubicBezTo>
                  <a:cubicBezTo>
                    <a:pt x="121" y="560"/>
                    <a:pt x="144" y="553"/>
                    <a:pt x="170" y="539"/>
                  </a:cubicBezTo>
                  <a:cubicBezTo>
                    <a:pt x="270" y="480"/>
                    <a:pt x="339" y="344"/>
                    <a:pt x="339" y="181"/>
                  </a:cubicBezTo>
                  <a:cubicBezTo>
                    <a:pt x="339" y="61"/>
                    <a:pt x="301"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4" name="Google Shape;204;p28"/>
            <p:cNvSpPr/>
            <p:nvPr/>
          </p:nvSpPr>
          <p:spPr>
            <a:xfrm>
              <a:off x="5856441" y="1229250"/>
              <a:ext cx="38186" cy="69903"/>
            </a:xfrm>
            <a:custGeom>
              <a:avLst/>
              <a:gdLst/>
              <a:ahLst/>
              <a:cxnLst/>
              <a:rect l="l" t="t" r="r" b="b"/>
              <a:pathLst>
                <a:path w="307" h="562" extrusionOk="0">
                  <a:moveTo>
                    <a:pt x="249" y="0"/>
                  </a:moveTo>
                  <a:cubicBezTo>
                    <a:pt x="230" y="0"/>
                    <a:pt x="209" y="6"/>
                    <a:pt x="184" y="20"/>
                  </a:cubicBezTo>
                  <a:cubicBezTo>
                    <a:pt x="83" y="77"/>
                    <a:pt x="1" y="221"/>
                    <a:pt x="1" y="386"/>
                  </a:cubicBezTo>
                  <a:cubicBezTo>
                    <a:pt x="1" y="506"/>
                    <a:pt x="42" y="562"/>
                    <a:pt x="103" y="562"/>
                  </a:cubicBezTo>
                  <a:cubicBezTo>
                    <a:pt x="127" y="562"/>
                    <a:pt x="154" y="553"/>
                    <a:pt x="182" y="537"/>
                  </a:cubicBezTo>
                  <a:cubicBezTo>
                    <a:pt x="234" y="506"/>
                    <a:pt x="280" y="451"/>
                    <a:pt x="307" y="404"/>
                  </a:cubicBezTo>
                  <a:lnTo>
                    <a:pt x="307" y="175"/>
                  </a:lnTo>
                  <a:lnTo>
                    <a:pt x="171" y="254"/>
                  </a:lnTo>
                  <a:lnTo>
                    <a:pt x="171" y="345"/>
                  </a:lnTo>
                  <a:lnTo>
                    <a:pt x="231" y="310"/>
                  </a:lnTo>
                  <a:lnTo>
                    <a:pt x="231" y="396"/>
                  </a:lnTo>
                  <a:cubicBezTo>
                    <a:pt x="222" y="411"/>
                    <a:pt x="208" y="425"/>
                    <a:pt x="192" y="433"/>
                  </a:cubicBezTo>
                  <a:cubicBezTo>
                    <a:pt x="174" y="444"/>
                    <a:pt x="158" y="449"/>
                    <a:pt x="144" y="449"/>
                  </a:cubicBezTo>
                  <a:cubicBezTo>
                    <a:pt x="106" y="449"/>
                    <a:pt x="87" y="408"/>
                    <a:pt x="87" y="333"/>
                  </a:cubicBezTo>
                  <a:cubicBezTo>
                    <a:pt x="87" y="233"/>
                    <a:pt x="129" y="148"/>
                    <a:pt x="185" y="116"/>
                  </a:cubicBezTo>
                  <a:cubicBezTo>
                    <a:pt x="201" y="107"/>
                    <a:pt x="213" y="103"/>
                    <a:pt x="223" y="103"/>
                  </a:cubicBezTo>
                  <a:cubicBezTo>
                    <a:pt x="235" y="103"/>
                    <a:pt x="244" y="107"/>
                    <a:pt x="254" y="113"/>
                  </a:cubicBezTo>
                  <a:lnTo>
                    <a:pt x="300" y="18"/>
                  </a:lnTo>
                  <a:cubicBezTo>
                    <a:pt x="287" y="7"/>
                    <a:pt x="270"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 name="Google Shape;205;p28"/>
            <p:cNvSpPr/>
            <p:nvPr/>
          </p:nvSpPr>
          <p:spPr>
            <a:xfrm>
              <a:off x="5903955" y="1212458"/>
              <a:ext cx="10573" cy="68037"/>
            </a:xfrm>
            <a:custGeom>
              <a:avLst/>
              <a:gdLst/>
              <a:ahLst/>
              <a:cxnLst/>
              <a:rect l="l" t="t" r="r" b="b"/>
              <a:pathLst>
                <a:path w="85" h="547" extrusionOk="0">
                  <a:moveTo>
                    <a:pt x="85" y="1"/>
                  </a:moveTo>
                  <a:lnTo>
                    <a:pt x="0" y="49"/>
                  </a:lnTo>
                  <a:lnTo>
                    <a:pt x="0" y="547"/>
                  </a:lnTo>
                  <a:lnTo>
                    <a:pt x="85" y="498"/>
                  </a:lnTo>
                  <a:lnTo>
                    <a:pt x="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6" name="Google Shape;206;p28"/>
            <p:cNvSpPr/>
            <p:nvPr/>
          </p:nvSpPr>
          <p:spPr>
            <a:xfrm>
              <a:off x="5925224" y="1185343"/>
              <a:ext cx="36445" cy="82839"/>
            </a:xfrm>
            <a:custGeom>
              <a:avLst/>
              <a:gdLst/>
              <a:ahLst/>
              <a:cxnLst/>
              <a:rect l="l" t="t" r="r" b="b"/>
              <a:pathLst>
                <a:path w="293" h="666" extrusionOk="0">
                  <a:moveTo>
                    <a:pt x="292" y="0"/>
                  </a:moveTo>
                  <a:lnTo>
                    <a:pt x="212" y="46"/>
                  </a:lnTo>
                  <a:lnTo>
                    <a:pt x="212" y="222"/>
                  </a:lnTo>
                  <a:cubicBezTo>
                    <a:pt x="212" y="281"/>
                    <a:pt x="219" y="347"/>
                    <a:pt x="223" y="397"/>
                  </a:cubicBezTo>
                  <a:lnTo>
                    <a:pt x="221" y="398"/>
                  </a:lnTo>
                  <a:lnTo>
                    <a:pt x="184" y="310"/>
                  </a:lnTo>
                  <a:lnTo>
                    <a:pt x="87" y="118"/>
                  </a:lnTo>
                  <a:lnTo>
                    <a:pt x="0" y="168"/>
                  </a:lnTo>
                  <a:lnTo>
                    <a:pt x="0" y="666"/>
                  </a:lnTo>
                  <a:lnTo>
                    <a:pt x="82" y="619"/>
                  </a:lnTo>
                  <a:lnTo>
                    <a:pt x="82" y="443"/>
                  </a:lnTo>
                  <a:cubicBezTo>
                    <a:pt x="82" y="384"/>
                    <a:pt x="75" y="322"/>
                    <a:pt x="70" y="269"/>
                  </a:cubicBezTo>
                  <a:lnTo>
                    <a:pt x="73" y="268"/>
                  </a:lnTo>
                  <a:lnTo>
                    <a:pt x="109" y="355"/>
                  </a:lnTo>
                  <a:lnTo>
                    <a:pt x="207" y="547"/>
                  </a:lnTo>
                  <a:lnTo>
                    <a:pt x="292" y="498"/>
                  </a:lnTo>
                  <a:lnTo>
                    <a:pt x="2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7" name="Google Shape;207;p28"/>
            <p:cNvSpPr/>
            <p:nvPr/>
          </p:nvSpPr>
          <p:spPr>
            <a:xfrm>
              <a:off x="5775965" y="1401644"/>
              <a:ext cx="35201" cy="75251"/>
            </a:xfrm>
            <a:custGeom>
              <a:avLst/>
              <a:gdLst/>
              <a:ahLst/>
              <a:cxnLst/>
              <a:rect l="l" t="t" r="r" b="b"/>
              <a:pathLst>
                <a:path w="283" h="605" extrusionOk="0">
                  <a:moveTo>
                    <a:pt x="173" y="106"/>
                  </a:moveTo>
                  <a:cubicBezTo>
                    <a:pt x="191" y="106"/>
                    <a:pt x="200" y="121"/>
                    <a:pt x="200" y="153"/>
                  </a:cubicBezTo>
                  <a:cubicBezTo>
                    <a:pt x="200" y="205"/>
                    <a:pt x="178" y="245"/>
                    <a:pt x="132" y="272"/>
                  </a:cubicBezTo>
                  <a:lnTo>
                    <a:pt x="86" y="298"/>
                  </a:lnTo>
                  <a:lnTo>
                    <a:pt x="86" y="148"/>
                  </a:lnTo>
                  <a:lnTo>
                    <a:pt x="132" y="121"/>
                  </a:lnTo>
                  <a:cubicBezTo>
                    <a:pt x="148" y="112"/>
                    <a:pt x="162" y="106"/>
                    <a:pt x="173" y="106"/>
                  </a:cubicBezTo>
                  <a:close/>
                  <a:moveTo>
                    <a:pt x="218" y="1"/>
                  </a:moveTo>
                  <a:cubicBezTo>
                    <a:pt x="195" y="1"/>
                    <a:pt x="167" y="11"/>
                    <a:pt x="136" y="29"/>
                  </a:cubicBezTo>
                  <a:lnTo>
                    <a:pt x="1" y="108"/>
                  </a:lnTo>
                  <a:lnTo>
                    <a:pt x="0" y="108"/>
                  </a:lnTo>
                  <a:lnTo>
                    <a:pt x="0" y="604"/>
                  </a:lnTo>
                  <a:lnTo>
                    <a:pt x="86" y="556"/>
                  </a:lnTo>
                  <a:lnTo>
                    <a:pt x="86" y="387"/>
                  </a:lnTo>
                  <a:lnTo>
                    <a:pt x="136" y="358"/>
                  </a:lnTo>
                  <a:cubicBezTo>
                    <a:pt x="215" y="313"/>
                    <a:pt x="283" y="222"/>
                    <a:pt x="283" y="106"/>
                  </a:cubicBezTo>
                  <a:cubicBezTo>
                    <a:pt x="283" y="30"/>
                    <a:pt x="257"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8" name="Google Shape;208;p28"/>
            <p:cNvSpPr/>
            <p:nvPr/>
          </p:nvSpPr>
          <p:spPr>
            <a:xfrm>
              <a:off x="5809548" y="1380002"/>
              <a:ext cx="41793" cy="77615"/>
            </a:xfrm>
            <a:custGeom>
              <a:avLst/>
              <a:gdLst/>
              <a:ahLst/>
              <a:cxnLst/>
              <a:rect l="l" t="t" r="r" b="b"/>
              <a:pathLst>
                <a:path w="336" h="624" extrusionOk="0">
                  <a:moveTo>
                    <a:pt x="167" y="115"/>
                  </a:moveTo>
                  <a:cubicBezTo>
                    <a:pt x="177" y="161"/>
                    <a:pt x="187" y="214"/>
                    <a:pt x="197" y="258"/>
                  </a:cubicBezTo>
                  <a:lnTo>
                    <a:pt x="206" y="299"/>
                  </a:lnTo>
                  <a:lnTo>
                    <a:pt x="126" y="345"/>
                  </a:lnTo>
                  <a:lnTo>
                    <a:pt x="135" y="293"/>
                  </a:lnTo>
                  <a:cubicBezTo>
                    <a:pt x="146" y="238"/>
                    <a:pt x="156" y="174"/>
                    <a:pt x="165" y="116"/>
                  </a:cubicBezTo>
                  <a:lnTo>
                    <a:pt x="167" y="115"/>
                  </a:lnTo>
                  <a:close/>
                  <a:moveTo>
                    <a:pt x="219" y="0"/>
                  </a:moveTo>
                  <a:lnTo>
                    <a:pt x="117" y="59"/>
                  </a:lnTo>
                  <a:lnTo>
                    <a:pt x="0" y="623"/>
                  </a:lnTo>
                  <a:lnTo>
                    <a:pt x="86" y="574"/>
                  </a:lnTo>
                  <a:lnTo>
                    <a:pt x="110" y="443"/>
                  </a:lnTo>
                  <a:lnTo>
                    <a:pt x="223" y="376"/>
                  </a:lnTo>
                  <a:lnTo>
                    <a:pt x="247" y="481"/>
                  </a:lnTo>
                  <a:lnTo>
                    <a:pt x="336" y="431"/>
                  </a:lnTo>
                  <a:lnTo>
                    <a:pt x="2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9" name="Google Shape;209;p28"/>
            <p:cNvSpPr/>
            <p:nvPr/>
          </p:nvSpPr>
          <p:spPr>
            <a:xfrm>
              <a:off x="5853082" y="1356120"/>
              <a:ext cx="34703" cy="70525"/>
            </a:xfrm>
            <a:custGeom>
              <a:avLst/>
              <a:gdLst/>
              <a:ahLst/>
              <a:cxnLst/>
              <a:rect l="l" t="t" r="r" b="b"/>
              <a:pathLst>
                <a:path w="279" h="567" extrusionOk="0">
                  <a:moveTo>
                    <a:pt x="216" y="1"/>
                  </a:moveTo>
                  <a:cubicBezTo>
                    <a:pt x="194" y="1"/>
                    <a:pt x="171" y="8"/>
                    <a:pt x="148" y="21"/>
                  </a:cubicBezTo>
                  <a:cubicBezTo>
                    <a:pt x="70" y="66"/>
                    <a:pt x="15" y="163"/>
                    <a:pt x="15" y="246"/>
                  </a:cubicBezTo>
                  <a:cubicBezTo>
                    <a:pt x="15" y="317"/>
                    <a:pt x="51" y="339"/>
                    <a:pt x="88" y="339"/>
                  </a:cubicBezTo>
                  <a:cubicBezTo>
                    <a:pt x="89" y="339"/>
                    <a:pt x="90" y="339"/>
                    <a:pt x="91" y="339"/>
                  </a:cubicBezTo>
                  <a:lnTo>
                    <a:pt x="139" y="338"/>
                  </a:lnTo>
                  <a:cubicBezTo>
                    <a:pt x="143" y="338"/>
                    <a:pt x="147" y="338"/>
                    <a:pt x="151" y="338"/>
                  </a:cubicBezTo>
                  <a:cubicBezTo>
                    <a:pt x="176" y="338"/>
                    <a:pt x="192" y="339"/>
                    <a:pt x="192" y="367"/>
                  </a:cubicBezTo>
                  <a:cubicBezTo>
                    <a:pt x="192" y="396"/>
                    <a:pt x="175" y="424"/>
                    <a:pt x="140" y="445"/>
                  </a:cubicBezTo>
                  <a:cubicBezTo>
                    <a:pt x="125" y="454"/>
                    <a:pt x="109" y="458"/>
                    <a:pt x="93" y="458"/>
                  </a:cubicBezTo>
                  <a:cubicBezTo>
                    <a:pt x="77" y="458"/>
                    <a:pt x="62" y="454"/>
                    <a:pt x="49" y="446"/>
                  </a:cubicBezTo>
                  <a:lnTo>
                    <a:pt x="1" y="550"/>
                  </a:lnTo>
                  <a:cubicBezTo>
                    <a:pt x="17" y="561"/>
                    <a:pt x="37" y="567"/>
                    <a:pt x="58" y="567"/>
                  </a:cubicBezTo>
                  <a:cubicBezTo>
                    <a:pt x="84" y="567"/>
                    <a:pt x="112" y="558"/>
                    <a:pt x="139" y="543"/>
                  </a:cubicBezTo>
                  <a:cubicBezTo>
                    <a:pt x="228" y="492"/>
                    <a:pt x="279" y="391"/>
                    <a:pt x="279" y="307"/>
                  </a:cubicBezTo>
                  <a:cubicBezTo>
                    <a:pt x="279" y="239"/>
                    <a:pt x="252" y="215"/>
                    <a:pt x="208" y="215"/>
                  </a:cubicBezTo>
                  <a:cubicBezTo>
                    <a:pt x="207" y="215"/>
                    <a:pt x="206" y="215"/>
                    <a:pt x="205" y="215"/>
                  </a:cubicBezTo>
                  <a:lnTo>
                    <a:pt x="158" y="217"/>
                  </a:lnTo>
                  <a:cubicBezTo>
                    <a:pt x="150" y="217"/>
                    <a:pt x="142" y="218"/>
                    <a:pt x="135" y="218"/>
                  </a:cubicBezTo>
                  <a:cubicBezTo>
                    <a:pt x="115" y="218"/>
                    <a:pt x="101" y="214"/>
                    <a:pt x="101" y="191"/>
                  </a:cubicBezTo>
                  <a:cubicBezTo>
                    <a:pt x="101" y="163"/>
                    <a:pt x="120" y="135"/>
                    <a:pt x="148" y="118"/>
                  </a:cubicBezTo>
                  <a:cubicBezTo>
                    <a:pt x="164" y="109"/>
                    <a:pt x="177" y="105"/>
                    <a:pt x="191" y="105"/>
                  </a:cubicBezTo>
                  <a:cubicBezTo>
                    <a:pt x="203" y="105"/>
                    <a:pt x="214" y="108"/>
                    <a:pt x="226" y="114"/>
                  </a:cubicBezTo>
                  <a:lnTo>
                    <a:pt x="269" y="18"/>
                  </a:lnTo>
                  <a:cubicBezTo>
                    <a:pt x="253" y="6"/>
                    <a:pt x="235" y="1"/>
                    <a:pt x="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0" name="Google Shape;210;p28"/>
            <p:cNvSpPr/>
            <p:nvPr/>
          </p:nvSpPr>
          <p:spPr>
            <a:xfrm>
              <a:off x="5891143" y="1334229"/>
              <a:ext cx="34703" cy="70525"/>
            </a:xfrm>
            <a:custGeom>
              <a:avLst/>
              <a:gdLst/>
              <a:ahLst/>
              <a:cxnLst/>
              <a:rect l="l" t="t" r="r" b="b"/>
              <a:pathLst>
                <a:path w="279" h="567" extrusionOk="0">
                  <a:moveTo>
                    <a:pt x="216" y="0"/>
                  </a:moveTo>
                  <a:cubicBezTo>
                    <a:pt x="195" y="0"/>
                    <a:pt x="171" y="7"/>
                    <a:pt x="148" y="20"/>
                  </a:cubicBezTo>
                  <a:cubicBezTo>
                    <a:pt x="71" y="65"/>
                    <a:pt x="15" y="162"/>
                    <a:pt x="15" y="246"/>
                  </a:cubicBezTo>
                  <a:cubicBezTo>
                    <a:pt x="15" y="316"/>
                    <a:pt x="50" y="338"/>
                    <a:pt x="88" y="338"/>
                  </a:cubicBezTo>
                  <a:cubicBezTo>
                    <a:pt x="89" y="338"/>
                    <a:pt x="90" y="338"/>
                    <a:pt x="91" y="338"/>
                  </a:cubicBezTo>
                  <a:lnTo>
                    <a:pt x="139" y="337"/>
                  </a:lnTo>
                  <a:cubicBezTo>
                    <a:pt x="143" y="337"/>
                    <a:pt x="147" y="337"/>
                    <a:pt x="151" y="337"/>
                  </a:cubicBezTo>
                  <a:cubicBezTo>
                    <a:pt x="177" y="337"/>
                    <a:pt x="192" y="339"/>
                    <a:pt x="192" y="366"/>
                  </a:cubicBezTo>
                  <a:cubicBezTo>
                    <a:pt x="192" y="395"/>
                    <a:pt x="175" y="424"/>
                    <a:pt x="140" y="444"/>
                  </a:cubicBezTo>
                  <a:cubicBezTo>
                    <a:pt x="125" y="453"/>
                    <a:pt x="109" y="457"/>
                    <a:pt x="94" y="457"/>
                  </a:cubicBezTo>
                  <a:cubicBezTo>
                    <a:pt x="78" y="457"/>
                    <a:pt x="63" y="453"/>
                    <a:pt x="49" y="445"/>
                  </a:cubicBezTo>
                  <a:lnTo>
                    <a:pt x="1" y="550"/>
                  </a:lnTo>
                  <a:cubicBezTo>
                    <a:pt x="18" y="561"/>
                    <a:pt x="37" y="566"/>
                    <a:pt x="57" y="566"/>
                  </a:cubicBezTo>
                  <a:cubicBezTo>
                    <a:pt x="83" y="566"/>
                    <a:pt x="111" y="558"/>
                    <a:pt x="139" y="542"/>
                  </a:cubicBezTo>
                  <a:cubicBezTo>
                    <a:pt x="227" y="491"/>
                    <a:pt x="279" y="390"/>
                    <a:pt x="279" y="306"/>
                  </a:cubicBezTo>
                  <a:cubicBezTo>
                    <a:pt x="279" y="238"/>
                    <a:pt x="252" y="214"/>
                    <a:pt x="208" y="214"/>
                  </a:cubicBezTo>
                  <a:cubicBezTo>
                    <a:pt x="207" y="214"/>
                    <a:pt x="206" y="214"/>
                    <a:pt x="205" y="214"/>
                  </a:cubicBezTo>
                  <a:lnTo>
                    <a:pt x="157" y="216"/>
                  </a:lnTo>
                  <a:cubicBezTo>
                    <a:pt x="149" y="217"/>
                    <a:pt x="142" y="217"/>
                    <a:pt x="135" y="217"/>
                  </a:cubicBezTo>
                  <a:cubicBezTo>
                    <a:pt x="114" y="217"/>
                    <a:pt x="101" y="213"/>
                    <a:pt x="101" y="190"/>
                  </a:cubicBezTo>
                  <a:cubicBezTo>
                    <a:pt x="101" y="162"/>
                    <a:pt x="119" y="134"/>
                    <a:pt x="148" y="117"/>
                  </a:cubicBezTo>
                  <a:cubicBezTo>
                    <a:pt x="164" y="108"/>
                    <a:pt x="178" y="104"/>
                    <a:pt x="191" y="104"/>
                  </a:cubicBezTo>
                  <a:cubicBezTo>
                    <a:pt x="203" y="104"/>
                    <a:pt x="214" y="107"/>
                    <a:pt x="226" y="113"/>
                  </a:cubicBezTo>
                  <a:lnTo>
                    <a:pt x="268" y="17"/>
                  </a:lnTo>
                  <a:cubicBezTo>
                    <a:pt x="253" y="5"/>
                    <a:pt x="235" y="0"/>
                    <a:pt x="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1" name="Google Shape;211;p28"/>
            <p:cNvSpPr/>
            <p:nvPr/>
          </p:nvSpPr>
          <p:spPr>
            <a:xfrm>
              <a:off x="5928956" y="1294427"/>
              <a:ext cx="56098" cy="89182"/>
            </a:xfrm>
            <a:custGeom>
              <a:avLst/>
              <a:gdLst/>
              <a:ahLst/>
              <a:cxnLst/>
              <a:rect l="l" t="t" r="r" b="b"/>
              <a:pathLst>
                <a:path w="451" h="717" extrusionOk="0">
                  <a:moveTo>
                    <a:pt x="450" y="0"/>
                  </a:moveTo>
                  <a:lnTo>
                    <a:pt x="370" y="46"/>
                  </a:lnTo>
                  <a:lnTo>
                    <a:pt x="344" y="294"/>
                  </a:lnTo>
                  <a:cubicBezTo>
                    <a:pt x="339" y="348"/>
                    <a:pt x="334" y="403"/>
                    <a:pt x="330" y="460"/>
                  </a:cubicBezTo>
                  <a:lnTo>
                    <a:pt x="327" y="461"/>
                  </a:lnTo>
                  <a:cubicBezTo>
                    <a:pt x="320" y="411"/>
                    <a:pt x="313" y="363"/>
                    <a:pt x="305" y="317"/>
                  </a:cubicBezTo>
                  <a:lnTo>
                    <a:pt x="264" y="107"/>
                  </a:lnTo>
                  <a:lnTo>
                    <a:pt x="193" y="149"/>
                  </a:lnTo>
                  <a:lnTo>
                    <a:pt x="153" y="405"/>
                  </a:lnTo>
                  <a:cubicBezTo>
                    <a:pt x="145" y="461"/>
                    <a:pt x="138" y="517"/>
                    <a:pt x="131" y="575"/>
                  </a:cubicBezTo>
                  <a:lnTo>
                    <a:pt x="129" y="576"/>
                  </a:lnTo>
                  <a:cubicBezTo>
                    <a:pt x="124" y="526"/>
                    <a:pt x="119" y="476"/>
                    <a:pt x="113" y="427"/>
                  </a:cubicBezTo>
                  <a:lnTo>
                    <a:pt x="88" y="210"/>
                  </a:lnTo>
                  <a:lnTo>
                    <a:pt x="1" y="259"/>
                  </a:lnTo>
                  <a:lnTo>
                    <a:pt x="71" y="716"/>
                  </a:lnTo>
                  <a:lnTo>
                    <a:pt x="174" y="657"/>
                  </a:lnTo>
                  <a:lnTo>
                    <a:pt x="210" y="410"/>
                  </a:lnTo>
                  <a:cubicBezTo>
                    <a:pt x="216" y="369"/>
                    <a:pt x="220" y="326"/>
                    <a:pt x="225" y="286"/>
                  </a:cubicBezTo>
                  <a:lnTo>
                    <a:pt x="227" y="285"/>
                  </a:lnTo>
                  <a:cubicBezTo>
                    <a:pt x="231" y="320"/>
                    <a:pt x="236" y="357"/>
                    <a:pt x="242" y="392"/>
                  </a:cubicBezTo>
                  <a:lnTo>
                    <a:pt x="279" y="597"/>
                  </a:lnTo>
                  <a:lnTo>
                    <a:pt x="384" y="535"/>
                  </a:lnTo>
                  <a:lnTo>
                    <a:pt x="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2" name="Google Shape;212;p28"/>
            <p:cNvSpPr/>
            <p:nvPr/>
          </p:nvSpPr>
          <p:spPr>
            <a:xfrm>
              <a:off x="5989033" y="1275894"/>
              <a:ext cx="42167" cy="69779"/>
            </a:xfrm>
            <a:custGeom>
              <a:avLst/>
              <a:gdLst/>
              <a:ahLst/>
              <a:cxnLst/>
              <a:rect l="l" t="t" r="r" b="b"/>
              <a:pathLst>
                <a:path w="339" h="561" extrusionOk="0">
                  <a:moveTo>
                    <a:pt x="200" y="111"/>
                  </a:moveTo>
                  <a:cubicBezTo>
                    <a:pt x="233" y="111"/>
                    <a:pt x="253" y="152"/>
                    <a:pt x="253" y="230"/>
                  </a:cubicBezTo>
                  <a:cubicBezTo>
                    <a:pt x="253" y="331"/>
                    <a:pt x="220" y="413"/>
                    <a:pt x="170" y="442"/>
                  </a:cubicBezTo>
                  <a:cubicBezTo>
                    <a:pt x="160" y="448"/>
                    <a:pt x="150" y="450"/>
                    <a:pt x="142" y="450"/>
                  </a:cubicBezTo>
                  <a:cubicBezTo>
                    <a:pt x="107" y="450"/>
                    <a:pt x="86" y="406"/>
                    <a:pt x="86" y="326"/>
                  </a:cubicBezTo>
                  <a:cubicBezTo>
                    <a:pt x="86" y="227"/>
                    <a:pt x="119" y="148"/>
                    <a:pt x="170" y="120"/>
                  </a:cubicBezTo>
                  <a:cubicBezTo>
                    <a:pt x="181" y="114"/>
                    <a:pt x="191" y="111"/>
                    <a:pt x="200" y="111"/>
                  </a:cubicBezTo>
                  <a:close/>
                  <a:moveTo>
                    <a:pt x="242" y="0"/>
                  </a:moveTo>
                  <a:cubicBezTo>
                    <a:pt x="220" y="0"/>
                    <a:pt x="196" y="8"/>
                    <a:pt x="170" y="23"/>
                  </a:cubicBezTo>
                  <a:cubicBezTo>
                    <a:pt x="70" y="81"/>
                    <a:pt x="1" y="214"/>
                    <a:pt x="1" y="376"/>
                  </a:cubicBezTo>
                  <a:cubicBezTo>
                    <a:pt x="1" y="498"/>
                    <a:pt x="39" y="561"/>
                    <a:pt x="101" y="561"/>
                  </a:cubicBezTo>
                  <a:cubicBezTo>
                    <a:pt x="121" y="561"/>
                    <a:pt x="145" y="553"/>
                    <a:pt x="170" y="539"/>
                  </a:cubicBezTo>
                  <a:cubicBezTo>
                    <a:pt x="271" y="480"/>
                    <a:pt x="339" y="343"/>
                    <a:pt x="339" y="181"/>
                  </a:cubicBezTo>
                  <a:cubicBezTo>
                    <a:pt x="339" y="61"/>
                    <a:pt x="302"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3" name="Google Shape;213;p28"/>
            <p:cNvSpPr/>
            <p:nvPr/>
          </p:nvSpPr>
          <p:spPr>
            <a:xfrm>
              <a:off x="6039781" y="1249400"/>
              <a:ext cx="36942" cy="75251"/>
            </a:xfrm>
            <a:custGeom>
              <a:avLst/>
              <a:gdLst/>
              <a:ahLst/>
              <a:cxnLst/>
              <a:rect l="l" t="t" r="r" b="b"/>
              <a:pathLst>
                <a:path w="297" h="605" extrusionOk="0">
                  <a:moveTo>
                    <a:pt x="172" y="107"/>
                  </a:moveTo>
                  <a:cubicBezTo>
                    <a:pt x="188" y="107"/>
                    <a:pt x="196" y="120"/>
                    <a:pt x="196" y="150"/>
                  </a:cubicBezTo>
                  <a:cubicBezTo>
                    <a:pt x="196" y="198"/>
                    <a:pt x="173" y="237"/>
                    <a:pt x="129" y="262"/>
                  </a:cubicBezTo>
                  <a:lnTo>
                    <a:pt x="85" y="287"/>
                  </a:lnTo>
                  <a:lnTo>
                    <a:pt x="85" y="147"/>
                  </a:lnTo>
                  <a:lnTo>
                    <a:pt x="129" y="122"/>
                  </a:lnTo>
                  <a:cubicBezTo>
                    <a:pt x="146" y="113"/>
                    <a:pt x="161" y="107"/>
                    <a:pt x="172" y="107"/>
                  </a:cubicBezTo>
                  <a:close/>
                  <a:moveTo>
                    <a:pt x="217" y="1"/>
                  </a:moveTo>
                  <a:cubicBezTo>
                    <a:pt x="193" y="1"/>
                    <a:pt x="165" y="12"/>
                    <a:pt x="135" y="29"/>
                  </a:cubicBezTo>
                  <a:lnTo>
                    <a:pt x="1" y="107"/>
                  </a:lnTo>
                  <a:lnTo>
                    <a:pt x="1" y="604"/>
                  </a:lnTo>
                  <a:lnTo>
                    <a:pt x="85" y="556"/>
                  </a:lnTo>
                  <a:lnTo>
                    <a:pt x="85" y="376"/>
                  </a:lnTo>
                  <a:lnTo>
                    <a:pt x="131" y="350"/>
                  </a:lnTo>
                  <a:lnTo>
                    <a:pt x="202" y="488"/>
                  </a:lnTo>
                  <a:lnTo>
                    <a:pt x="297" y="433"/>
                  </a:lnTo>
                  <a:lnTo>
                    <a:pt x="212" y="282"/>
                  </a:lnTo>
                  <a:cubicBezTo>
                    <a:pt x="252" y="236"/>
                    <a:pt x="279" y="174"/>
                    <a:pt x="279" y="101"/>
                  </a:cubicBezTo>
                  <a:cubicBezTo>
                    <a:pt x="279" y="28"/>
                    <a:pt x="254"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4" name="Google Shape;214;p28"/>
            <p:cNvSpPr/>
            <p:nvPr/>
          </p:nvSpPr>
          <p:spPr>
            <a:xfrm>
              <a:off x="6083688" y="1225892"/>
              <a:ext cx="36320" cy="73510"/>
            </a:xfrm>
            <a:custGeom>
              <a:avLst/>
              <a:gdLst/>
              <a:ahLst/>
              <a:cxnLst/>
              <a:rect l="l" t="t" r="r" b="b"/>
              <a:pathLst>
                <a:path w="292" h="591" extrusionOk="0">
                  <a:moveTo>
                    <a:pt x="153" y="108"/>
                  </a:moveTo>
                  <a:cubicBezTo>
                    <a:pt x="186" y="108"/>
                    <a:pt x="206" y="139"/>
                    <a:pt x="206" y="220"/>
                  </a:cubicBezTo>
                  <a:cubicBezTo>
                    <a:pt x="206" y="340"/>
                    <a:pt x="163" y="405"/>
                    <a:pt x="100" y="442"/>
                  </a:cubicBezTo>
                  <a:lnTo>
                    <a:pt x="84" y="451"/>
                  </a:lnTo>
                  <a:lnTo>
                    <a:pt x="84" y="135"/>
                  </a:lnTo>
                  <a:lnTo>
                    <a:pt x="100" y="126"/>
                  </a:lnTo>
                  <a:cubicBezTo>
                    <a:pt x="120" y="114"/>
                    <a:pt x="138" y="108"/>
                    <a:pt x="153" y="108"/>
                  </a:cubicBezTo>
                  <a:close/>
                  <a:moveTo>
                    <a:pt x="199" y="1"/>
                  </a:moveTo>
                  <a:cubicBezTo>
                    <a:pt x="172" y="1"/>
                    <a:pt x="140" y="12"/>
                    <a:pt x="105" y="32"/>
                  </a:cubicBezTo>
                  <a:lnTo>
                    <a:pt x="0" y="93"/>
                  </a:lnTo>
                  <a:lnTo>
                    <a:pt x="0" y="591"/>
                  </a:lnTo>
                  <a:lnTo>
                    <a:pt x="110" y="527"/>
                  </a:lnTo>
                  <a:cubicBezTo>
                    <a:pt x="218" y="463"/>
                    <a:pt x="292" y="342"/>
                    <a:pt x="292" y="171"/>
                  </a:cubicBezTo>
                  <a:cubicBezTo>
                    <a:pt x="292" y="53"/>
                    <a:pt x="257" y="1"/>
                    <a:pt x="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5" name="Google Shape;215;p28"/>
            <p:cNvSpPr/>
            <p:nvPr/>
          </p:nvSpPr>
          <p:spPr>
            <a:xfrm>
              <a:off x="5834425" y="979738"/>
              <a:ext cx="94781" cy="190056"/>
            </a:xfrm>
            <a:custGeom>
              <a:avLst/>
              <a:gdLst/>
              <a:ahLst/>
              <a:cxnLst/>
              <a:rect l="l" t="t" r="r" b="b"/>
              <a:pathLst>
                <a:path w="762" h="1528" extrusionOk="0">
                  <a:moveTo>
                    <a:pt x="762" y="0"/>
                  </a:moveTo>
                  <a:lnTo>
                    <a:pt x="567" y="113"/>
                  </a:lnTo>
                  <a:lnTo>
                    <a:pt x="434" y="678"/>
                  </a:lnTo>
                  <a:lnTo>
                    <a:pt x="386" y="896"/>
                  </a:lnTo>
                  <a:lnTo>
                    <a:pt x="380" y="899"/>
                  </a:lnTo>
                  <a:lnTo>
                    <a:pt x="332" y="737"/>
                  </a:lnTo>
                  <a:lnTo>
                    <a:pt x="196" y="327"/>
                  </a:lnTo>
                  <a:lnTo>
                    <a:pt x="1" y="439"/>
                  </a:lnTo>
                  <a:lnTo>
                    <a:pt x="1" y="1527"/>
                  </a:lnTo>
                  <a:lnTo>
                    <a:pt x="171" y="1429"/>
                  </a:lnTo>
                  <a:lnTo>
                    <a:pt x="171" y="1030"/>
                  </a:lnTo>
                  <a:cubicBezTo>
                    <a:pt x="171" y="923"/>
                    <a:pt x="155" y="774"/>
                    <a:pt x="147" y="673"/>
                  </a:cubicBezTo>
                  <a:lnTo>
                    <a:pt x="152" y="670"/>
                  </a:lnTo>
                  <a:lnTo>
                    <a:pt x="217" y="885"/>
                  </a:lnTo>
                  <a:lnTo>
                    <a:pt x="342" y="1235"/>
                  </a:lnTo>
                  <a:lnTo>
                    <a:pt x="415" y="1193"/>
                  </a:lnTo>
                  <a:lnTo>
                    <a:pt x="541" y="697"/>
                  </a:lnTo>
                  <a:lnTo>
                    <a:pt x="608" y="408"/>
                  </a:lnTo>
                  <a:lnTo>
                    <a:pt x="613" y="404"/>
                  </a:lnTo>
                  <a:lnTo>
                    <a:pt x="613" y="404"/>
                  </a:lnTo>
                  <a:cubicBezTo>
                    <a:pt x="604" y="515"/>
                    <a:pt x="590" y="681"/>
                    <a:pt x="590" y="788"/>
                  </a:cubicBezTo>
                  <a:lnTo>
                    <a:pt x="590" y="1187"/>
                  </a:lnTo>
                  <a:lnTo>
                    <a:pt x="762" y="1088"/>
                  </a:lnTo>
                  <a:lnTo>
                    <a:pt x="7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6" name="Google Shape;216;p28"/>
            <p:cNvSpPr/>
            <p:nvPr/>
          </p:nvSpPr>
          <p:spPr>
            <a:xfrm>
              <a:off x="5939777" y="925010"/>
              <a:ext cx="84084" cy="166299"/>
            </a:xfrm>
            <a:custGeom>
              <a:avLst/>
              <a:gdLst/>
              <a:ahLst/>
              <a:cxnLst/>
              <a:rect l="l" t="t" r="r" b="b"/>
              <a:pathLst>
                <a:path w="676" h="1337" extrusionOk="0">
                  <a:moveTo>
                    <a:pt x="675" y="1"/>
                  </a:moveTo>
                  <a:lnTo>
                    <a:pt x="482" y="112"/>
                  </a:lnTo>
                  <a:lnTo>
                    <a:pt x="410" y="404"/>
                  </a:lnTo>
                  <a:cubicBezTo>
                    <a:pt x="388" y="499"/>
                    <a:pt x="364" y="588"/>
                    <a:pt x="342" y="684"/>
                  </a:cubicBezTo>
                  <a:lnTo>
                    <a:pt x="336" y="687"/>
                  </a:lnTo>
                  <a:cubicBezTo>
                    <a:pt x="312" y="617"/>
                    <a:pt x="291" y="555"/>
                    <a:pt x="270" y="485"/>
                  </a:cubicBezTo>
                  <a:lnTo>
                    <a:pt x="196" y="277"/>
                  </a:lnTo>
                  <a:lnTo>
                    <a:pt x="1" y="391"/>
                  </a:lnTo>
                  <a:lnTo>
                    <a:pt x="245" y="950"/>
                  </a:lnTo>
                  <a:lnTo>
                    <a:pt x="245" y="1336"/>
                  </a:lnTo>
                  <a:lnTo>
                    <a:pt x="428" y="1231"/>
                  </a:lnTo>
                  <a:lnTo>
                    <a:pt x="428" y="843"/>
                  </a:lnTo>
                  <a:lnTo>
                    <a:pt x="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7" name="Google Shape;217;p28"/>
            <p:cNvSpPr/>
            <p:nvPr/>
          </p:nvSpPr>
          <p:spPr>
            <a:xfrm>
              <a:off x="6066647" y="875133"/>
              <a:ext cx="79731" cy="160578"/>
            </a:xfrm>
            <a:custGeom>
              <a:avLst/>
              <a:gdLst/>
              <a:ahLst/>
              <a:cxnLst/>
              <a:rect l="l" t="t" r="r" b="b"/>
              <a:pathLst>
                <a:path w="641" h="1291" extrusionOk="0">
                  <a:moveTo>
                    <a:pt x="336" y="234"/>
                  </a:moveTo>
                  <a:cubicBezTo>
                    <a:pt x="408" y="234"/>
                    <a:pt x="452" y="303"/>
                    <a:pt x="452" y="481"/>
                  </a:cubicBezTo>
                  <a:cubicBezTo>
                    <a:pt x="452" y="741"/>
                    <a:pt x="358" y="885"/>
                    <a:pt x="220" y="965"/>
                  </a:cubicBezTo>
                  <a:lnTo>
                    <a:pt x="185" y="985"/>
                  </a:lnTo>
                  <a:lnTo>
                    <a:pt x="185" y="294"/>
                  </a:lnTo>
                  <a:lnTo>
                    <a:pt x="220" y="274"/>
                  </a:lnTo>
                  <a:cubicBezTo>
                    <a:pt x="264" y="249"/>
                    <a:pt x="303" y="234"/>
                    <a:pt x="336" y="234"/>
                  </a:cubicBezTo>
                  <a:close/>
                  <a:moveTo>
                    <a:pt x="437" y="1"/>
                  </a:moveTo>
                  <a:cubicBezTo>
                    <a:pt x="379" y="1"/>
                    <a:pt x="309" y="24"/>
                    <a:pt x="230" y="70"/>
                  </a:cubicBezTo>
                  <a:lnTo>
                    <a:pt x="1" y="203"/>
                  </a:lnTo>
                  <a:lnTo>
                    <a:pt x="1" y="1290"/>
                  </a:lnTo>
                  <a:lnTo>
                    <a:pt x="242" y="1151"/>
                  </a:lnTo>
                  <a:cubicBezTo>
                    <a:pt x="480" y="1013"/>
                    <a:pt x="640" y="745"/>
                    <a:pt x="640" y="372"/>
                  </a:cubicBezTo>
                  <a:cubicBezTo>
                    <a:pt x="640" y="115"/>
                    <a:pt x="565" y="1"/>
                    <a:pt x="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 name="Google Shape;218;p28"/>
            <p:cNvSpPr/>
            <p:nvPr/>
          </p:nvSpPr>
          <p:spPr>
            <a:xfrm>
              <a:off x="6150854" y="817543"/>
              <a:ext cx="91174" cy="169533"/>
            </a:xfrm>
            <a:custGeom>
              <a:avLst/>
              <a:gdLst/>
              <a:ahLst/>
              <a:cxnLst/>
              <a:rect l="l" t="t" r="r" b="b"/>
              <a:pathLst>
                <a:path w="733" h="1363" extrusionOk="0">
                  <a:moveTo>
                    <a:pt x="364" y="251"/>
                  </a:moveTo>
                  <a:cubicBezTo>
                    <a:pt x="387" y="353"/>
                    <a:pt x="408" y="469"/>
                    <a:pt x="431" y="564"/>
                  </a:cubicBezTo>
                  <a:lnTo>
                    <a:pt x="450" y="652"/>
                  </a:lnTo>
                  <a:lnTo>
                    <a:pt x="275" y="753"/>
                  </a:lnTo>
                  <a:lnTo>
                    <a:pt x="296" y="642"/>
                  </a:lnTo>
                  <a:cubicBezTo>
                    <a:pt x="318" y="520"/>
                    <a:pt x="339" y="381"/>
                    <a:pt x="359" y="255"/>
                  </a:cubicBezTo>
                  <a:lnTo>
                    <a:pt x="364" y="251"/>
                  </a:lnTo>
                  <a:close/>
                  <a:moveTo>
                    <a:pt x="477" y="0"/>
                  </a:moveTo>
                  <a:lnTo>
                    <a:pt x="256" y="126"/>
                  </a:lnTo>
                  <a:lnTo>
                    <a:pt x="1" y="1363"/>
                  </a:lnTo>
                  <a:lnTo>
                    <a:pt x="187" y="1255"/>
                  </a:lnTo>
                  <a:lnTo>
                    <a:pt x="238" y="966"/>
                  </a:lnTo>
                  <a:lnTo>
                    <a:pt x="488" y="822"/>
                  </a:lnTo>
                  <a:lnTo>
                    <a:pt x="538" y="1052"/>
                  </a:lnTo>
                  <a:lnTo>
                    <a:pt x="732" y="939"/>
                  </a:lnTo>
                  <a:lnTo>
                    <a:pt x="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9" name="Google Shape;219;p28"/>
            <p:cNvSpPr/>
            <p:nvPr/>
          </p:nvSpPr>
          <p:spPr>
            <a:xfrm>
              <a:off x="6238295" y="755725"/>
              <a:ext cx="78611" cy="164682"/>
            </a:xfrm>
            <a:custGeom>
              <a:avLst/>
              <a:gdLst/>
              <a:ahLst/>
              <a:cxnLst/>
              <a:rect l="l" t="t" r="r" b="b"/>
              <a:pathLst>
                <a:path w="632" h="1324" extrusionOk="0">
                  <a:moveTo>
                    <a:pt x="632" y="1"/>
                  </a:moveTo>
                  <a:lnTo>
                    <a:pt x="0" y="366"/>
                  </a:lnTo>
                  <a:lnTo>
                    <a:pt x="0" y="573"/>
                  </a:lnTo>
                  <a:lnTo>
                    <a:pt x="224" y="444"/>
                  </a:lnTo>
                  <a:lnTo>
                    <a:pt x="224" y="1324"/>
                  </a:lnTo>
                  <a:lnTo>
                    <a:pt x="409" y="1218"/>
                  </a:lnTo>
                  <a:lnTo>
                    <a:pt x="409" y="337"/>
                  </a:lnTo>
                  <a:lnTo>
                    <a:pt x="632" y="208"/>
                  </a:ln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0" name="Google Shape;220;p28"/>
            <p:cNvSpPr/>
            <p:nvPr/>
          </p:nvSpPr>
          <p:spPr>
            <a:xfrm>
              <a:off x="6313423" y="723510"/>
              <a:ext cx="91299" cy="169658"/>
            </a:xfrm>
            <a:custGeom>
              <a:avLst/>
              <a:gdLst/>
              <a:ahLst/>
              <a:cxnLst/>
              <a:rect l="l" t="t" r="r" b="b"/>
              <a:pathLst>
                <a:path w="734" h="1364" extrusionOk="0">
                  <a:moveTo>
                    <a:pt x="365" y="253"/>
                  </a:moveTo>
                  <a:cubicBezTo>
                    <a:pt x="387" y="353"/>
                    <a:pt x="408" y="469"/>
                    <a:pt x="431" y="565"/>
                  </a:cubicBezTo>
                  <a:lnTo>
                    <a:pt x="451" y="653"/>
                  </a:lnTo>
                  <a:lnTo>
                    <a:pt x="277" y="754"/>
                  </a:lnTo>
                  <a:lnTo>
                    <a:pt x="296" y="642"/>
                  </a:lnTo>
                  <a:cubicBezTo>
                    <a:pt x="318" y="521"/>
                    <a:pt x="341" y="381"/>
                    <a:pt x="360" y="255"/>
                  </a:cubicBezTo>
                  <a:lnTo>
                    <a:pt x="365" y="253"/>
                  </a:lnTo>
                  <a:close/>
                  <a:moveTo>
                    <a:pt x="477" y="1"/>
                  </a:moveTo>
                  <a:lnTo>
                    <a:pt x="258" y="128"/>
                  </a:lnTo>
                  <a:lnTo>
                    <a:pt x="1" y="1363"/>
                  </a:lnTo>
                  <a:lnTo>
                    <a:pt x="189" y="1255"/>
                  </a:lnTo>
                  <a:lnTo>
                    <a:pt x="238" y="968"/>
                  </a:lnTo>
                  <a:lnTo>
                    <a:pt x="488" y="824"/>
                  </a:lnTo>
                  <a:lnTo>
                    <a:pt x="538" y="1053"/>
                  </a:lnTo>
                  <a:lnTo>
                    <a:pt x="734" y="941"/>
                  </a:lnTo>
                  <a:lnTo>
                    <a:pt x="4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1" name="Google Shape;221;p28"/>
            <p:cNvSpPr/>
            <p:nvPr/>
          </p:nvSpPr>
          <p:spPr>
            <a:xfrm>
              <a:off x="6222748" y="821275"/>
              <a:ext cx="551647" cy="846796"/>
            </a:xfrm>
            <a:custGeom>
              <a:avLst/>
              <a:gdLst/>
              <a:ahLst/>
              <a:cxnLst/>
              <a:rect l="l" t="t" r="r" b="b"/>
              <a:pathLst>
                <a:path w="4435" h="6808" extrusionOk="0">
                  <a:moveTo>
                    <a:pt x="3480" y="1"/>
                  </a:moveTo>
                  <a:lnTo>
                    <a:pt x="2205" y="736"/>
                  </a:lnTo>
                  <a:lnTo>
                    <a:pt x="931" y="1471"/>
                  </a:lnTo>
                  <a:lnTo>
                    <a:pt x="62" y="3439"/>
                  </a:lnTo>
                  <a:cubicBezTo>
                    <a:pt x="62" y="3439"/>
                    <a:pt x="0" y="5532"/>
                    <a:pt x="1333" y="6446"/>
                  </a:cubicBezTo>
                  <a:cubicBezTo>
                    <a:pt x="1576" y="6612"/>
                    <a:pt x="1863" y="6739"/>
                    <a:pt x="2205" y="6808"/>
                  </a:cubicBezTo>
                  <a:cubicBezTo>
                    <a:pt x="4435" y="3785"/>
                    <a:pt x="4348" y="966"/>
                    <a:pt x="4348" y="966"/>
                  </a:cubicBezTo>
                  <a:lnTo>
                    <a:pt x="34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2" name="Google Shape;222;p28"/>
            <p:cNvSpPr/>
            <p:nvPr/>
          </p:nvSpPr>
          <p:spPr>
            <a:xfrm>
              <a:off x="6383201" y="1585358"/>
              <a:ext cx="62566" cy="71893"/>
            </a:xfrm>
            <a:custGeom>
              <a:avLst/>
              <a:gdLst/>
              <a:ahLst/>
              <a:cxnLst/>
              <a:rect l="l" t="t" r="r" b="b"/>
              <a:pathLst>
                <a:path w="503" h="578" extrusionOk="0">
                  <a:moveTo>
                    <a:pt x="503" y="0"/>
                  </a:moveTo>
                  <a:lnTo>
                    <a:pt x="1" y="273"/>
                  </a:lnTo>
                  <a:lnTo>
                    <a:pt x="476" y="578"/>
                  </a:lnTo>
                  <a:lnTo>
                    <a:pt x="503"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3" name="Google Shape;223;p28"/>
            <p:cNvSpPr/>
            <p:nvPr/>
          </p:nvSpPr>
          <p:spPr>
            <a:xfrm>
              <a:off x="6260062" y="846898"/>
              <a:ext cx="554633" cy="846796"/>
            </a:xfrm>
            <a:custGeom>
              <a:avLst/>
              <a:gdLst/>
              <a:ahLst/>
              <a:cxnLst/>
              <a:rect l="l" t="t" r="r" b="b"/>
              <a:pathLst>
                <a:path w="4459" h="6808" extrusionOk="0">
                  <a:moveTo>
                    <a:pt x="3504" y="1"/>
                  </a:moveTo>
                  <a:lnTo>
                    <a:pt x="2229" y="736"/>
                  </a:lnTo>
                  <a:lnTo>
                    <a:pt x="956" y="1471"/>
                  </a:lnTo>
                  <a:lnTo>
                    <a:pt x="88" y="3440"/>
                  </a:lnTo>
                  <a:cubicBezTo>
                    <a:pt x="88" y="3440"/>
                    <a:pt x="1" y="6359"/>
                    <a:pt x="2229" y="6808"/>
                  </a:cubicBezTo>
                  <a:cubicBezTo>
                    <a:pt x="4459" y="3785"/>
                    <a:pt x="4372" y="966"/>
                    <a:pt x="4372" y="966"/>
                  </a:cubicBezTo>
                  <a:lnTo>
                    <a:pt x="35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4" name="Google Shape;224;p28"/>
            <p:cNvSpPr/>
            <p:nvPr/>
          </p:nvSpPr>
          <p:spPr>
            <a:xfrm>
              <a:off x="6382331" y="1034716"/>
              <a:ext cx="21892" cy="31593"/>
            </a:xfrm>
            <a:custGeom>
              <a:avLst/>
              <a:gdLst/>
              <a:ahLst/>
              <a:cxnLst/>
              <a:rect l="l" t="t" r="r" b="b"/>
              <a:pathLst>
                <a:path w="176" h="254" extrusionOk="0">
                  <a:moveTo>
                    <a:pt x="123" y="0"/>
                  </a:moveTo>
                  <a:cubicBezTo>
                    <a:pt x="112" y="0"/>
                    <a:pt x="100" y="3"/>
                    <a:pt x="88" y="11"/>
                  </a:cubicBezTo>
                  <a:cubicBezTo>
                    <a:pt x="40" y="38"/>
                    <a:pt x="1" y="113"/>
                    <a:pt x="1" y="177"/>
                  </a:cubicBezTo>
                  <a:cubicBezTo>
                    <a:pt x="1" y="225"/>
                    <a:pt x="23" y="253"/>
                    <a:pt x="53" y="253"/>
                  </a:cubicBezTo>
                  <a:cubicBezTo>
                    <a:pt x="64" y="253"/>
                    <a:pt x="75" y="250"/>
                    <a:pt x="88" y="243"/>
                  </a:cubicBezTo>
                  <a:cubicBezTo>
                    <a:pt x="136" y="216"/>
                    <a:pt x="175" y="140"/>
                    <a:pt x="175" y="76"/>
                  </a:cubicBezTo>
                  <a:cubicBezTo>
                    <a:pt x="175" y="28"/>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5" name="Google Shape;225;p28"/>
            <p:cNvSpPr/>
            <p:nvPr/>
          </p:nvSpPr>
          <p:spPr>
            <a:xfrm>
              <a:off x="6387555" y="1040686"/>
              <a:ext cx="16419" cy="23757"/>
            </a:xfrm>
            <a:custGeom>
              <a:avLst/>
              <a:gdLst/>
              <a:ahLst/>
              <a:cxnLst/>
              <a:rect l="l" t="t" r="r" b="b"/>
              <a:pathLst>
                <a:path w="132" h="191" extrusionOk="0">
                  <a:moveTo>
                    <a:pt x="92" y="1"/>
                  </a:moveTo>
                  <a:cubicBezTo>
                    <a:pt x="84" y="1"/>
                    <a:pt x="75" y="3"/>
                    <a:pt x="66" y="9"/>
                  </a:cubicBezTo>
                  <a:cubicBezTo>
                    <a:pt x="30" y="29"/>
                    <a:pt x="1" y="85"/>
                    <a:pt x="1" y="134"/>
                  </a:cubicBezTo>
                  <a:cubicBezTo>
                    <a:pt x="1" y="169"/>
                    <a:pt x="17" y="191"/>
                    <a:pt x="40" y="191"/>
                  </a:cubicBezTo>
                  <a:cubicBezTo>
                    <a:pt x="48" y="191"/>
                    <a:pt x="57" y="189"/>
                    <a:pt x="66" y="183"/>
                  </a:cubicBezTo>
                  <a:cubicBezTo>
                    <a:pt x="102" y="162"/>
                    <a:pt x="131" y="106"/>
                    <a:pt x="131" y="58"/>
                  </a:cubicBezTo>
                  <a:cubicBezTo>
                    <a:pt x="131" y="22"/>
                    <a:pt x="115"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6" name="Google Shape;226;p28"/>
            <p:cNvSpPr/>
            <p:nvPr/>
          </p:nvSpPr>
          <p:spPr>
            <a:xfrm>
              <a:off x="6293895" y="1373161"/>
              <a:ext cx="21767" cy="31718"/>
            </a:xfrm>
            <a:custGeom>
              <a:avLst/>
              <a:gdLst/>
              <a:ahLst/>
              <a:cxnLst/>
              <a:rect l="l" t="t" r="r" b="b"/>
              <a:pathLst>
                <a:path w="175" h="255" extrusionOk="0">
                  <a:moveTo>
                    <a:pt x="122" y="1"/>
                  </a:moveTo>
                  <a:cubicBezTo>
                    <a:pt x="111" y="1"/>
                    <a:pt x="99" y="4"/>
                    <a:pt x="87" y="11"/>
                  </a:cubicBezTo>
                  <a:cubicBezTo>
                    <a:pt x="40" y="40"/>
                    <a:pt x="0" y="114"/>
                    <a:pt x="0" y="178"/>
                  </a:cubicBezTo>
                  <a:cubicBezTo>
                    <a:pt x="0" y="226"/>
                    <a:pt x="22" y="255"/>
                    <a:pt x="53" y="255"/>
                  </a:cubicBezTo>
                  <a:cubicBezTo>
                    <a:pt x="64" y="255"/>
                    <a:pt x="75" y="251"/>
                    <a:pt x="87" y="245"/>
                  </a:cubicBezTo>
                  <a:cubicBezTo>
                    <a:pt x="135" y="216"/>
                    <a:pt x="175" y="142"/>
                    <a:pt x="175" y="78"/>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7" name="Google Shape;227;p28"/>
            <p:cNvSpPr/>
            <p:nvPr/>
          </p:nvSpPr>
          <p:spPr>
            <a:xfrm>
              <a:off x="6298994" y="1379256"/>
              <a:ext cx="16419" cy="23757"/>
            </a:xfrm>
            <a:custGeom>
              <a:avLst/>
              <a:gdLst/>
              <a:ahLst/>
              <a:cxnLst/>
              <a:rect l="l" t="t" r="r" b="b"/>
              <a:pathLst>
                <a:path w="132" h="191" extrusionOk="0">
                  <a:moveTo>
                    <a:pt x="92" y="0"/>
                  </a:moveTo>
                  <a:cubicBezTo>
                    <a:pt x="84" y="0"/>
                    <a:pt x="75" y="3"/>
                    <a:pt x="66" y="9"/>
                  </a:cubicBezTo>
                  <a:cubicBezTo>
                    <a:pt x="30" y="29"/>
                    <a:pt x="1" y="85"/>
                    <a:pt x="1" y="134"/>
                  </a:cubicBezTo>
                  <a:cubicBezTo>
                    <a:pt x="1" y="170"/>
                    <a:pt x="17" y="191"/>
                    <a:pt x="40" y="191"/>
                  </a:cubicBezTo>
                  <a:cubicBezTo>
                    <a:pt x="48" y="191"/>
                    <a:pt x="57" y="188"/>
                    <a:pt x="66" y="183"/>
                  </a:cubicBezTo>
                  <a:cubicBezTo>
                    <a:pt x="102" y="162"/>
                    <a:pt x="131" y="107"/>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8" name="Google Shape;228;p28"/>
            <p:cNvSpPr/>
            <p:nvPr/>
          </p:nvSpPr>
          <p:spPr>
            <a:xfrm>
              <a:off x="6762195" y="1102007"/>
              <a:ext cx="21892" cy="31718"/>
            </a:xfrm>
            <a:custGeom>
              <a:avLst/>
              <a:gdLst/>
              <a:ahLst/>
              <a:cxnLst/>
              <a:rect l="l" t="t" r="r" b="b"/>
              <a:pathLst>
                <a:path w="176" h="255" extrusionOk="0">
                  <a:moveTo>
                    <a:pt x="123" y="1"/>
                  </a:moveTo>
                  <a:cubicBezTo>
                    <a:pt x="112" y="1"/>
                    <a:pt x="100" y="4"/>
                    <a:pt x="87" y="11"/>
                  </a:cubicBezTo>
                  <a:cubicBezTo>
                    <a:pt x="40" y="40"/>
                    <a:pt x="1" y="114"/>
                    <a:pt x="1" y="178"/>
                  </a:cubicBezTo>
                  <a:cubicBezTo>
                    <a:pt x="1" y="226"/>
                    <a:pt x="23" y="255"/>
                    <a:pt x="54" y="255"/>
                  </a:cubicBezTo>
                  <a:cubicBezTo>
                    <a:pt x="64" y="255"/>
                    <a:pt x="76" y="251"/>
                    <a:pt x="87" y="244"/>
                  </a:cubicBezTo>
                  <a:cubicBezTo>
                    <a:pt x="136" y="216"/>
                    <a:pt x="175" y="141"/>
                    <a:pt x="175" y="77"/>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9" name="Google Shape;229;p28"/>
            <p:cNvSpPr/>
            <p:nvPr/>
          </p:nvSpPr>
          <p:spPr>
            <a:xfrm>
              <a:off x="6767419" y="1108101"/>
              <a:ext cx="16419" cy="23757"/>
            </a:xfrm>
            <a:custGeom>
              <a:avLst/>
              <a:gdLst/>
              <a:ahLst/>
              <a:cxnLst/>
              <a:rect l="l" t="t" r="r" b="b"/>
              <a:pathLst>
                <a:path w="132" h="191" extrusionOk="0">
                  <a:moveTo>
                    <a:pt x="92" y="0"/>
                  </a:moveTo>
                  <a:cubicBezTo>
                    <a:pt x="84" y="0"/>
                    <a:pt x="75" y="3"/>
                    <a:pt x="66" y="9"/>
                  </a:cubicBezTo>
                  <a:cubicBezTo>
                    <a:pt x="30" y="29"/>
                    <a:pt x="0" y="85"/>
                    <a:pt x="0" y="134"/>
                  </a:cubicBezTo>
                  <a:cubicBezTo>
                    <a:pt x="0" y="170"/>
                    <a:pt x="17" y="191"/>
                    <a:pt x="40" y="191"/>
                  </a:cubicBezTo>
                  <a:cubicBezTo>
                    <a:pt x="48" y="191"/>
                    <a:pt x="57" y="188"/>
                    <a:pt x="66" y="183"/>
                  </a:cubicBezTo>
                  <a:cubicBezTo>
                    <a:pt x="102" y="162"/>
                    <a:pt x="131" y="105"/>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0" name="Google Shape;230;p28"/>
            <p:cNvSpPr/>
            <p:nvPr/>
          </p:nvSpPr>
          <p:spPr>
            <a:xfrm>
              <a:off x="6728612" y="1247286"/>
              <a:ext cx="21892" cy="31593"/>
            </a:xfrm>
            <a:custGeom>
              <a:avLst/>
              <a:gdLst/>
              <a:ahLst/>
              <a:cxnLst/>
              <a:rect l="l" t="t" r="r" b="b"/>
              <a:pathLst>
                <a:path w="176" h="254" extrusionOk="0">
                  <a:moveTo>
                    <a:pt x="122" y="0"/>
                  </a:moveTo>
                  <a:cubicBezTo>
                    <a:pt x="112" y="0"/>
                    <a:pt x="100" y="4"/>
                    <a:pt x="87" y="11"/>
                  </a:cubicBezTo>
                  <a:cubicBezTo>
                    <a:pt x="40" y="38"/>
                    <a:pt x="0" y="114"/>
                    <a:pt x="0" y="178"/>
                  </a:cubicBezTo>
                  <a:cubicBezTo>
                    <a:pt x="0" y="225"/>
                    <a:pt x="22" y="254"/>
                    <a:pt x="53" y="254"/>
                  </a:cubicBezTo>
                  <a:cubicBezTo>
                    <a:pt x="63" y="254"/>
                    <a:pt x="75" y="250"/>
                    <a:pt x="87" y="243"/>
                  </a:cubicBezTo>
                  <a:cubicBezTo>
                    <a:pt x="136" y="216"/>
                    <a:pt x="175" y="141"/>
                    <a:pt x="175" y="76"/>
                  </a:cubicBezTo>
                  <a:cubicBezTo>
                    <a:pt x="175" y="29"/>
                    <a:pt x="153"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1" name="Google Shape;231;p28"/>
            <p:cNvSpPr/>
            <p:nvPr/>
          </p:nvSpPr>
          <p:spPr>
            <a:xfrm>
              <a:off x="6733836" y="1253380"/>
              <a:ext cx="16294" cy="23757"/>
            </a:xfrm>
            <a:custGeom>
              <a:avLst/>
              <a:gdLst/>
              <a:ahLst/>
              <a:cxnLst/>
              <a:rect l="l" t="t" r="r" b="b"/>
              <a:pathLst>
                <a:path w="131" h="191" extrusionOk="0">
                  <a:moveTo>
                    <a:pt x="92" y="0"/>
                  </a:moveTo>
                  <a:cubicBezTo>
                    <a:pt x="84" y="0"/>
                    <a:pt x="75" y="3"/>
                    <a:pt x="65" y="8"/>
                  </a:cubicBezTo>
                  <a:cubicBezTo>
                    <a:pt x="29" y="29"/>
                    <a:pt x="0" y="85"/>
                    <a:pt x="0" y="133"/>
                  </a:cubicBezTo>
                  <a:cubicBezTo>
                    <a:pt x="0" y="169"/>
                    <a:pt x="16" y="190"/>
                    <a:pt x="40" y="190"/>
                  </a:cubicBezTo>
                  <a:cubicBezTo>
                    <a:pt x="48" y="190"/>
                    <a:pt x="56" y="188"/>
                    <a:pt x="65" y="183"/>
                  </a:cubicBezTo>
                  <a:cubicBezTo>
                    <a:pt x="101" y="161"/>
                    <a:pt x="131" y="105"/>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2" name="Google Shape;232;p28"/>
            <p:cNvSpPr/>
            <p:nvPr/>
          </p:nvSpPr>
          <p:spPr>
            <a:xfrm>
              <a:off x="6327602" y="1480503"/>
              <a:ext cx="21892" cy="31593"/>
            </a:xfrm>
            <a:custGeom>
              <a:avLst/>
              <a:gdLst/>
              <a:ahLst/>
              <a:cxnLst/>
              <a:rect l="l" t="t" r="r" b="b"/>
              <a:pathLst>
                <a:path w="176" h="254" extrusionOk="0">
                  <a:moveTo>
                    <a:pt x="123" y="0"/>
                  </a:moveTo>
                  <a:cubicBezTo>
                    <a:pt x="113" y="0"/>
                    <a:pt x="101" y="4"/>
                    <a:pt x="88" y="11"/>
                  </a:cubicBezTo>
                  <a:cubicBezTo>
                    <a:pt x="40" y="39"/>
                    <a:pt x="1" y="113"/>
                    <a:pt x="1" y="178"/>
                  </a:cubicBezTo>
                  <a:cubicBezTo>
                    <a:pt x="1" y="225"/>
                    <a:pt x="22" y="254"/>
                    <a:pt x="53" y="254"/>
                  </a:cubicBezTo>
                  <a:cubicBezTo>
                    <a:pt x="64" y="254"/>
                    <a:pt x="76" y="250"/>
                    <a:pt x="88" y="243"/>
                  </a:cubicBezTo>
                  <a:cubicBezTo>
                    <a:pt x="137" y="216"/>
                    <a:pt x="175" y="140"/>
                    <a:pt x="175" y="76"/>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 name="Google Shape;233;p28"/>
            <p:cNvSpPr/>
            <p:nvPr/>
          </p:nvSpPr>
          <p:spPr>
            <a:xfrm>
              <a:off x="6332826" y="1486598"/>
              <a:ext cx="16419" cy="23757"/>
            </a:xfrm>
            <a:custGeom>
              <a:avLst/>
              <a:gdLst/>
              <a:ahLst/>
              <a:cxnLst/>
              <a:rect l="l" t="t" r="r" b="b"/>
              <a:pathLst>
                <a:path w="132" h="191" extrusionOk="0">
                  <a:moveTo>
                    <a:pt x="92" y="0"/>
                  </a:moveTo>
                  <a:cubicBezTo>
                    <a:pt x="84" y="0"/>
                    <a:pt x="75" y="3"/>
                    <a:pt x="66" y="8"/>
                  </a:cubicBezTo>
                  <a:cubicBezTo>
                    <a:pt x="30" y="28"/>
                    <a:pt x="0" y="85"/>
                    <a:pt x="0" y="133"/>
                  </a:cubicBezTo>
                  <a:cubicBezTo>
                    <a:pt x="0" y="169"/>
                    <a:pt x="17" y="190"/>
                    <a:pt x="40" y="190"/>
                  </a:cubicBezTo>
                  <a:cubicBezTo>
                    <a:pt x="48" y="190"/>
                    <a:pt x="56" y="188"/>
                    <a:pt x="66" y="183"/>
                  </a:cubicBezTo>
                  <a:cubicBezTo>
                    <a:pt x="103" y="161"/>
                    <a:pt x="132" y="106"/>
                    <a:pt x="132" y="58"/>
                  </a:cubicBezTo>
                  <a:cubicBezTo>
                    <a:pt x="132" y="22"/>
                    <a:pt x="116"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 name="Google Shape;234;p28"/>
            <p:cNvSpPr/>
            <p:nvPr/>
          </p:nvSpPr>
          <p:spPr>
            <a:xfrm>
              <a:off x="6395640" y="1578517"/>
              <a:ext cx="21892" cy="31718"/>
            </a:xfrm>
            <a:custGeom>
              <a:avLst/>
              <a:gdLst/>
              <a:ahLst/>
              <a:cxnLst/>
              <a:rect l="l" t="t" r="r" b="b"/>
              <a:pathLst>
                <a:path w="176" h="255" extrusionOk="0">
                  <a:moveTo>
                    <a:pt x="123" y="1"/>
                  </a:moveTo>
                  <a:cubicBezTo>
                    <a:pt x="113" y="1"/>
                    <a:pt x="101" y="4"/>
                    <a:pt x="89" y="11"/>
                  </a:cubicBezTo>
                  <a:cubicBezTo>
                    <a:pt x="40" y="39"/>
                    <a:pt x="1" y="114"/>
                    <a:pt x="1" y="178"/>
                  </a:cubicBezTo>
                  <a:cubicBezTo>
                    <a:pt x="1" y="226"/>
                    <a:pt x="23" y="254"/>
                    <a:pt x="54" y="254"/>
                  </a:cubicBezTo>
                  <a:cubicBezTo>
                    <a:pt x="65" y="254"/>
                    <a:pt x="76" y="251"/>
                    <a:pt x="89" y="244"/>
                  </a:cubicBezTo>
                  <a:cubicBezTo>
                    <a:pt x="136" y="216"/>
                    <a:pt x="175" y="142"/>
                    <a:pt x="175" y="78"/>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5" name="Google Shape;235;p28"/>
            <p:cNvSpPr/>
            <p:nvPr/>
          </p:nvSpPr>
          <p:spPr>
            <a:xfrm>
              <a:off x="6400864" y="1584611"/>
              <a:ext cx="16419" cy="23757"/>
            </a:xfrm>
            <a:custGeom>
              <a:avLst/>
              <a:gdLst/>
              <a:ahLst/>
              <a:cxnLst/>
              <a:rect l="l" t="t" r="r" b="b"/>
              <a:pathLst>
                <a:path w="132" h="191" extrusionOk="0">
                  <a:moveTo>
                    <a:pt x="92" y="0"/>
                  </a:moveTo>
                  <a:cubicBezTo>
                    <a:pt x="84" y="0"/>
                    <a:pt x="75" y="3"/>
                    <a:pt x="66" y="8"/>
                  </a:cubicBezTo>
                  <a:cubicBezTo>
                    <a:pt x="30" y="29"/>
                    <a:pt x="1" y="85"/>
                    <a:pt x="1" y="133"/>
                  </a:cubicBezTo>
                  <a:cubicBezTo>
                    <a:pt x="1" y="169"/>
                    <a:pt x="17" y="191"/>
                    <a:pt x="40" y="191"/>
                  </a:cubicBezTo>
                  <a:cubicBezTo>
                    <a:pt x="48" y="191"/>
                    <a:pt x="57" y="188"/>
                    <a:pt x="66" y="183"/>
                  </a:cubicBezTo>
                  <a:cubicBezTo>
                    <a:pt x="102" y="162"/>
                    <a:pt x="131" y="106"/>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6" name="Google Shape;236;p28"/>
            <p:cNvSpPr/>
            <p:nvPr/>
          </p:nvSpPr>
          <p:spPr>
            <a:xfrm>
              <a:off x="6658460" y="1427516"/>
              <a:ext cx="21767" cy="31718"/>
            </a:xfrm>
            <a:custGeom>
              <a:avLst/>
              <a:gdLst/>
              <a:ahLst/>
              <a:cxnLst/>
              <a:rect l="l" t="t" r="r" b="b"/>
              <a:pathLst>
                <a:path w="175" h="255" extrusionOk="0">
                  <a:moveTo>
                    <a:pt x="122" y="1"/>
                  </a:moveTo>
                  <a:cubicBezTo>
                    <a:pt x="111" y="1"/>
                    <a:pt x="100" y="4"/>
                    <a:pt x="87" y="11"/>
                  </a:cubicBezTo>
                  <a:cubicBezTo>
                    <a:pt x="40" y="38"/>
                    <a:pt x="0" y="113"/>
                    <a:pt x="0" y="178"/>
                  </a:cubicBezTo>
                  <a:cubicBezTo>
                    <a:pt x="0" y="226"/>
                    <a:pt x="22" y="254"/>
                    <a:pt x="53" y="254"/>
                  </a:cubicBezTo>
                  <a:cubicBezTo>
                    <a:pt x="63" y="254"/>
                    <a:pt x="75" y="251"/>
                    <a:pt x="87" y="243"/>
                  </a:cubicBezTo>
                  <a:cubicBezTo>
                    <a:pt x="135" y="215"/>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7" name="Google Shape;237;p28"/>
            <p:cNvSpPr/>
            <p:nvPr/>
          </p:nvSpPr>
          <p:spPr>
            <a:xfrm>
              <a:off x="6663560" y="1433486"/>
              <a:ext cx="16419" cy="23881"/>
            </a:xfrm>
            <a:custGeom>
              <a:avLst/>
              <a:gdLst/>
              <a:ahLst/>
              <a:cxnLst/>
              <a:rect l="l" t="t" r="r" b="b"/>
              <a:pathLst>
                <a:path w="132" h="192" extrusionOk="0">
                  <a:moveTo>
                    <a:pt x="92" y="1"/>
                  </a:moveTo>
                  <a:cubicBezTo>
                    <a:pt x="84" y="1"/>
                    <a:pt x="75" y="3"/>
                    <a:pt x="66" y="8"/>
                  </a:cubicBezTo>
                  <a:cubicBezTo>
                    <a:pt x="30" y="30"/>
                    <a:pt x="1" y="86"/>
                    <a:pt x="1" y="135"/>
                  </a:cubicBezTo>
                  <a:cubicBezTo>
                    <a:pt x="1" y="170"/>
                    <a:pt x="17" y="191"/>
                    <a:pt x="40" y="191"/>
                  </a:cubicBezTo>
                  <a:cubicBezTo>
                    <a:pt x="48" y="191"/>
                    <a:pt x="57" y="188"/>
                    <a:pt x="66" y="183"/>
                  </a:cubicBezTo>
                  <a:cubicBezTo>
                    <a:pt x="102" y="163"/>
                    <a:pt x="132" y="106"/>
                    <a:pt x="132" y="58"/>
                  </a:cubicBezTo>
                  <a:cubicBezTo>
                    <a:pt x="132" y="22"/>
                    <a:pt x="115"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8" name="Google Shape;238;p28"/>
            <p:cNvSpPr/>
            <p:nvPr/>
          </p:nvSpPr>
          <p:spPr>
            <a:xfrm>
              <a:off x="6526490" y="1644813"/>
              <a:ext cx="21892" cy="31718"/>
            </a:xfrm>
            <a:custGeom>
              <a:avLst/>
              <a:gdLst/>
              <a:ahLst/>
              <a:cxnLst/>
              <a:rect l="l" t="t" r="r" b="b"/>
              <a:pathLst>
                <a:path w="176" h="255" extrusionOk="0">
                  <a:moveTo>
                    <a:pt x="122" y="1"/>
                  </a:moveTo>
                  <a:cubicBezTo>
                    <a:pt x="112" y="1"/>
                    <a:pt x="100" y="4"/>
                    <a:pt x="88" y="11"/>
                  </a:cubicBezTo>
                  <a:cubicBezTo>
                    <a:pt x="40" y="39"/>
                    <a:pt x="1" y="113"/>
                    <a:pt x="1" y="178"/>
                  </a:cubicBezTo>
                  <a:cubicBezTo>
                    <a:pt x="1" y="226"/>
                    <a:pt x="22" y="255"/>
                    <a:pt x="53" y="255"/>
                  </a:cubicBezTo>
                  <a:cubicBezTo>
                    <a:pt x="64" y="255"/>
                    <a:pt x="76" y="251"/>
                    <a:pt x="88"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9" name="Google Shape;239;p28"/>
            <p:cNvSpPr/>
            <p:nvPr/>
          </p:nvSpPr>
          <p:spPr>
            <a:xfrm>
              <a:off x="6531714" y="1650907"/>
              <a:ext cx="16294" cy="23757"/>
            </a:xfrm>
            <a:custGeom>
              <a:avLst/>
              <a:gdLst/>
              <a:ahLst/>
              <a:cxnLst/>
              <a:rect l="l" t="t" r="r" b="b"/>
              <a:pathLst>
                <a:path w="131" h="191" extrusionOk="0">
                  <a:moveTo>
                    <a:pt x="91" y="0"/>
                  </a:moveTo>
                  <a:cubicBezTo>
                    <a:pt x="83" y="0"/>
                    <a:pt x="75" y="3"/>
                    <a:pt x="66" y="8"/>
                  </a:cubicBezTo>
                  <a:cubicBezTo>
                    <a:pt x="30" y="29"/>
                    <a:pt x="0" y="86"/>
                    <a:pt x="0" y="133"/>
                  </a:cubicBezTo>
                  <a:cubicBezTo>
                    <a:pt x="0" y="169"/>
                    <a:pt x="16" y="191"/>
                    <a:pt x="39" y="191"/>
                  </a:cubicBezTo>
                  <a:cubicBezTo>
                    <a:pt x="47" y="191"/>
                    <a:pt x="56" y="188"/>
                    <a:pt x="66" y="183"/>
                  </a:cubicBezTo>
                  <a:cubicBezTo>
                    <a:pt x="102" y="162"/>
                    <a:pt x="131" y="106"/>
                    <a:pt x="131" y="58"/>
                  </a:cubicBezTo>
                  <a:cubicBezTo>
                    <a:pt x="131" y="21"/>
                    <a:pt x="115"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0" name="Google Shape;240;p28"/>
            <p:cNvSpPr/>
            <p:nvPr/>
          </p:nvSpPr>
          <p:spPr>
            <a:xfrm>
              <a:off x="6728612" y="917920"/>
              <a:ext cx="21892" cy="31718"/>
            </a:xfrm>
            <a:custGeom>
              <a:avLst/>
              <a:gdLst/>
              <a:ahLst/>
              <a:cxnLst/>
              <a:rect l="l" t="t" r="r" b="b"/>
              <a:pathLst>
                <a:path w="176" h="255" extrusionOk="0">
                  <a:moveTo>
                    <a:pt x="122" y="1"/>
                  </a:moveTo>
                  <a:cubicBezTo>
                    <a:pt x="111" y="1"/>
                    <a:pt x="99" y="4"/>
                    <a:pt x="87" y="11"/>
                  </a:cubicBezTo>
                  <a:cubicBezTo>
                    <a:pt x="40" y="39"/>
                    <a:pt x="0" y="113"/>
                    <a:pt x="0" y="177"/>
                  </a:cubicBezTo>
                  <a:cubicBezTo>
                    <a:pt x="0" y="226"/>
                    <a:pt x="22" y="254"/>
                    <a:pt x="53" y="254"/>
                  </a:cubicBezTo>
                  <a:cubicBezTo>
                    <a:pt x="63" y="254"/>
                    <a:pt x="75" y="251"/>
                    <a:pt x="87"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1" name="Google Shape;241;p28"/>
            <p:cNvSpPr/>
            <p:nvPr/>
          </p:nvSpPr>
          <p:spPr>
            <a:xfrm>
              <a:off x="6733836" y="924015"/>
              <a:ext cx="16294" cy="23757"/>
            </a:xfrm>
            <a:custGeom>
              <a:avLst/>
              <a:gdLst/>
              <a:ahLst/>
              <a:cxnLst/>
              <a:rect l="l" t="t" r="r" b="b"/>
              <a:pathLst>
                <a:path w="131" h="191" extrusionOk="0">
                  <a:moveTo>
                    <a:pt x="91" y="0"/>
                  </a:moveTo>
                  <a:cubicBezTo>
                    <a:pt x="83" y="0"/>
                    <a:pt x="75" y="3"/>
                    <a:pt x="65" y="8"/>
                  </a:cubicBezTo>
                  <a:cubicBezTo>
                    <a:pt x="29" y="29"/>
                    <a:pt x="0" y="85"/>
                    <a:pt x="0" y="133"/>
                  </a:cubicBezTo>
                  <a:cubicBezTo>
                    <a:pt x="0" y="169"/>
                    <a:pt x="16" y="190"/>
                    <a:pt x="39" y="190"/>
                  </a:cubicBezTo>
                  <a:cubicBezTo>
                    <a:pt x="47" y="190"/>
                    <a:pt x="56" y="188"/>
                    <a:pt x="65" y="182"/>
                  </a:cubicBezTo>
                  <a:cubicBezTo>
                    <a:pt x="101" y="162"/>
                    <a:pt x="131" y="106"/>
                    <a:pt x="131" y="57"/>
                  </a:cubicBezTo>
                  <a:cubicBezTo>
                    <a:pt x="131" y="21"/>
                    <a:pt x="115"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2" name="Google Shape;242;p28"/>
            <p:cNvSpPr/>
            <p:nvPr/>
          </p:nvSpPr>
          <p:spPr>
            <a:xfrm>
              <a:off x="6773017" y="986579"/>
              <a:ext cx="21767" cy="31718"/>
            </a:xfrm>
            <a:custGeom>
              <a:avLst/>
              <a:gdLst/>
              <a:ahLst/>
              <a:cxnLst/>
              <a:rect l="l" t="t" r="r" b="b"/>
              <a:pathLst>
                <a:path w="175" h="255" extrusionOk="0">
                  <a:moveTo>
                    <a:pt x="123" y="1"/>
                  </a:moveTo>
                  <a:cubicBezTo>
                    <a:pt x="113" y="1"/>
                    <a:pt x="101" y="4"/>
                    <a:pt x="88" y="12"/>
                  </a:cubicBezTo>
                  <a:cubicBezTo>
                    <a:pt x="40" y="39"/>
                    <a:pt x="0" y="114"/>
                    <a:pt x="0" y="178"/>
                  </a:cubicBezTo>
                  <a:cubicBezTo>
                    <a:pt x="0" y="226"/>
                    <a:pt x="22" y="254"/>
                    <a:pt x="53" y="254"/>
                  </a:cubicBezTo>
                  <a:cubicBezTo>
                    <a:pt x="64" y="254"/>
                    <a:pt x="76" y="251"/>
                    <a:pt x="88" y="243"/>
                  </a:cubicBezTo>
                  <a:cubicBezTo>
                    <a:pt x="137" y="216"/>
                    <a:pt x="175" y="141"/>
                    <a:pt x="175" y="77"/>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3" name="Google Shape;243;p28"/>
            <p:cNvSpPr/>
            <p:nvPr/>
          </p:nvSpPr>
          <p:spPr>
            <a:xfrm>
              <a:off x="6778241" y="992674"/>
              <a:ext cx="16419" cy="23757"/>
            </a:xfrm>
            <a:custGeom>
              <a:avLst/>
              <a:gdLst/>
              <a:ahLst/>
              <a:cxnLst/>
              <a:rect l="l" t="t" r="r" b="b"/>
              <a:pathLst>
                <a:path w="132" h="191" extrusionOk="0">
                  <a:moveTo>
                    <a:pt x="93" y="1"/>
                  </a:moveTo>
                  <a:cubicBezTo>
                    <a:pt x="85" y="1"/>
                    <a:pt x="76" y="3"/>
                    <a:pt x="67" y="9"/>
                  </a:cubicBezTo>
                  <a:cubicBezTo>
                    <a:pt x="29" y="29"/>
                    <a:pt x="0" y="85"/>
                    <a:pt x="0" y="134"/>
                  </a:cubicBezTo>
                  <a:cubicBezTo>
                    <a:pt x="0" y="169"/>
                    <a:pt x="17" y="191"/>
                    <a:pt x="40" y="191"/>
                  </a:cubicBezTo>
                  <a:cubicBezTo>
                    <a:pt x="48" y="191"/>
                    <a:pt x="57" y="188"/>
                    <a:pt x="67" y="183"/>
                  </a:cubicBezTo>
                  <a:cubicBezTo>
                    <a:pt x="103" y="162"/>
                    <a:pt x="132" y="106"/>
                    <a:pt x="132" y="58"/>
                  </a:cubicBezTo>
                  <a:cubicBezTo>
                    <a:pt x="132" y="22"/>
                    <a:pt x="116"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4" name="Google Shape;244;p28"/>
            <p:cNvSpPr/>
            <p:nvPr/>
          </p:nvSpPr>
          <p:spPr>
            <a:xfrm>
              <a:off x="6327602" y="1148899"/>
              <a:ext cx="21892" cy="31718"/>
            </a:xfrm>
            <a:custGeom>
              <a:avLst/>
              <a:gdLst/>
              <a:ahLst/>
              <a:cxnLst/>
              <a:rect l="l" t="t" r="r" b="b"/>
              <a:pathLst>
                <a:path w="176" h="255" extrusionOk="0">
                  <a:moveTo>
                    <a:pt x="123" y="0"/>
                  </a:moveTo>
                  <a:cubicBezTo>
                    <a:pt x="112" y="0"/>
                    <a:pt x="101" y="4"/>
                    <a:pt x="88" y="10"/>
                  </a:cubicBezTo>
                  <a:cubicBezTo>
                    <a:pt x="40" y="39"/>
                    <a:pt x="1" y="113"/>
                    <a:pt x="1" y="177"/>
                  </a:cubicBezTo>
                  <a:cubicBezTo>
                    <a:pt x="1" y="225"/>
                    <a:pt x="23" y="254"/>
                    <a:pt x="54" y="254"/>
                  </a:cubicBezTo>
                  <a:cubicBezTo>
                    <a:pt x="64" y="254"/>
                    <a:pt x="76" y="251"/>
                    <a:pt x="88" y="244"/>
                  </a:cubicBezTo>
                  <a:cubicBezTo>
                    <a:pt x="137" y="215"/>
                    <a:pt x="175" y="141"/>
                    <a:pt x="175" y="77"/>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5" name="Google Shape;245;p28"/>
            <p:cNvSpPr/>
            <p:nvPr/>
          </p:nvSpPr>
          <p:spPr>
            <a:xfrm>
              <a:off x="6332826" y="1154994"/>
              <a:ext cx="16419" cy="23757"/>
            </a:xfrm>
            <a:custGeom>
              <a:avLst/>
              <a:gdLst/>
              <a:ahLst/>
              <a:cxnLst/>
              <a:rect l="l" t="t" r="r" b="b"/>
              <a:pathLst>
                <a:path w="132" h="191" extrusionOk="0">
                  <a:moveTo>
                    <a:pt x="92" y="0"/>
                  </a:moveTo>
                  <a:cubicBezTo>
                    <a:pt x="84" y="0"/>
                    <a:pt x="75" y="2"/>
                    <a:pt x="66" y="8"/>
                  </a:cubicBezTo>
                  <a:cubicBezTo>
                    <a:pt x="30" y="29"/>
                    <a:pt x="0" y="84"/>
                    <a:pt x="0" y="133"/>
                  </a:cubicBezTo>
                  <a:cubicBezTo>
                    <a:pt x="0" y="169"/>
                    <a:pt x="16" y="190"/>
                    <a:pt x="39" y="190"/>
                  </a:cubicBezTo>
                  <a:cubicBezTo>
                    <a:pt x="47" y="190"/>
                    <a:pt x="56" y="188"/>
                    <a:pt x="66" y="182"/>
                  </a:cubicBezTo>
                  <a:cubicBezTo>
                    <a:pt x="103" y="162"/>
                    <a:pt x="132" y="106"/>
                    <a:pt x="132" y="57"/>
                  </a:cubicBezTo>
                  <a:cubicBezTo>
                    <a:pt x="132" y="21"/>
                    <a:pt x="116"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6" name="Google Shape;246;p28"/>
            <p:cNvSpPr/>
            <p:nvPr/>
          </p:nvSpPr>
          <p:spPr>
            <a:xfrm>
              <a:off x="6280710" y="1274774"/>
              <a:ext cx="21767" cy="31593"/>
            </a:xfrm>
            <a:custGeom>
              <a:avLst/>
              <a:gdLst/>
              <a:ahLst/>
              <a:cxnLst/>
              <a:rect l="l" t="t" r="r" b="b"/>
              <a:pathLst>
                <a:path w="175" h="254" extrusionOk="0">
                  <a:moveTo>
                    <a:pt x="123" y="0"/>
                  </a:moveTo>
                  <a:cubicBezTo>
                    <a:pt x="113" y="0"/>
                    <a:pt x="101" y="4"/>
                    <a:pt x="88" y="11"/>
                  </a:cubicBezTo>
                  <a:cubicBezTo>
                    <a:pt x="40" y="38"/>
                    <a:pt x="0" y="113"/>
                    <a:pt x="0" y="177"/>
                  </a:cubicBezTo>
                  <a:cubicBezTo>
                    <a:pt x="0" y="225"/>
                    <a:pt x="22" y="253"/>
                    <a:pt x="53" y="253"/>
                  </a:cubicBezTo>
                  <a:cubicBezTo>
                    <a:pt x="64" y="253"/>
                    <a:pt x="76" y="250"/>
                    <a:pt x="88" y="243"/>
                  </a:cubicBezTo>
                  <a:cubicBezTo>
                    <a:pt x="137" y="216"/>
                    <a:pt x="175" y="140"/>
                    <a:pt x="175" y="76"/>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7" name="Google Shape;247;p28"/>
            <p:cNvSpPr/>
            <p:nvPr/>
          </p:nvSpPr>
          <p:spPr>
            <a:xfrm>
              <a:off x="6285934" y="1280744"/>
              <a:ext cx="16419" cy="23757"/>
            </a:xfrm>
            <a:custGeom>
              <a:avLst/>
              <a:gdLst/>
              <a:ahLst/>
              <a:cxnLst/>
              <a:rect l="l" t="t" r="r" b="b"/>
              <a:pathLst>
                <a:path w="132" h="191" extrusionOk="0">
                  <a:moveTo>
                    <a:pt x="92" y="1"/>
                  </a:moveTo>
                  <a:cubicBezTo>
                    <a:pt x="84" y="1"/>
                    <a:pt x="75" y="3"/>
                    <a:pt x="65" y="9"/>
                  </a:cubicBezTo>
                  <a:cubicBezTo>
                    <a:pt x="29" y="29"/>
                    <a:pt x="0" y="86"/>
                    <a:pt x="0" y="134"/>
                  </a:cubicBezTo>
                  <a:cubicBezTo>
                    <a:pt x="0" y="169"/>
                    <a:pt x="16" y="191"/>
                    <a:pt x="39" y="191"/>
                  </a:cubicBezTo>
                  <a:cubicBezTo>
                    <a:pt x="47" y="191"/>
                    <a:pt x="56" y="188"/>
                    <a:pt x="65" y="182"/>
                  </a:cubicBezTo>
                  <a:cubicBezTo>
                    <a:pt x="102" y="162"/>
                    <a:pt x="132" y="106"/>
                    <a:pt x="132" y="57"/>
                  </a:cubicBezTo>
                  <a:cubicBezTo>
                    <a:pt x="132" y="22"/>
                    <a:pt x="116"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8" name="Google Shape;248;p28"/>
            <p:cNvSpPr/>
            <p:nvPr/>
          </p:nvSpPr>
          <p:spPr>
            <a:xfrm>
              <a:off x="6483454" y="978246"/>
              <a:ext cx="21892" cy="31718"/>
            </a:xfrm>
            <a:custGeom>
              <a:avLst/>
              <a:gdLst/>
              <a:ahLst/>
              <a:cxnLst/>
              <a:rect l="l" t="t" r="r" b="b"/>
              <a:pathLst>
                <a:path w="176" h="255" extrusionOk="0">
                  <a:moveTo>
                    <a:pt x="123" y="0"/>
                  </a:moveTo>
                  <a:cubicBezTo>
                    <a:pt x="113" y="0"/>
                    <a:pt x="101" y="4"/>
                    <a:pt x="89" y="11"/>
                  </a:cubicBezTo>
                  <a:cubicBezTo>
                    <a:pt x="40" y="39"/>
                    <a:pt x="1" y="113"/>
                    <a:pt x="1" y="178"/>
                  </a:cubicBezTo>
                  <a:cubicBezTo>
                    <a:pt x="1" y="226"/>
                    <a:pt x="23" y="254"/>
                    <a:pt x="54" y="254"/>
                  </a:cubicBezTo>
                  <a:cubicBezTo>
                    <a:pt x="65" y="254"/>
                    <a:pt x="77" y="251"/>
                    <a:pt x="89" y="244"/>
                  </a:cubicBezTo>
                  <a:cubicBezTo>
                    <a:pt x="137" y="216"/>
                    <a:pt x="175" y="142"/>
                    <a:pt x="175" y="77"/>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9" name="Google Shape;249;p28"/>
            <p:cNvSpPr/>
            <p:nvPr/>
          </p:nvSpPr>
          <p:spPr>
            <a:xfrm>
              <a:off x="6488678" y="984341"/>
              <a:ext cx="16543" cy="23757"/>
            </a:xfrm>
            <a:custGeom>
              <a:avLst/>
              <a:gdLst/>
              <a:ahLst/>
              <a:cxnLst/>
              <a:rect l="l" t="t" r="r" b="b"/>
              <a:pathLst>
                <a:path w="133" h="191" extrusionOk="0">
                  <a:moveTo>
                    <a:pt x="93" y="0"/>
                  </a:moveTo>
                  <a:cubicBezTo>
                    <a:pt x="84" y="0"/>
                    <a:pt x="75" y="3"/>
                    <a:pt x="66" y="8"/>
                  </a:cubicBezTo>
                  <a:cubicBezTo>
                    <a:pt x="30" y="28"/>
                    <a:pt x="1" y="85"/>
                    <a:pt x="1" y="133"/>
                  </a:cubicBezTo>
                  <a:cubicBezTo>
                    <a:pt x="1" y="169"/>
                    <a:pt x="17" y="190"/>
                    <a:pt x="40" y="190"/>
                  </a:cubicBezTo>
                  <a:cubicBezTo>
                    <a:pt x="48" y="190"/>
                    <a:pt x="57" y="188"/>
                    <a:pt x="66" y="183"/>
                  </a:cubicBezTo>
                  <a:cubicBezTo>
                    <a:pt x="103" y="161"/>
                    <a:pt x="132" y="106"/>
                    <a:pt x="132" y="58"/>
                  </a:cubicBezTo>
                  <a:cubicBezTo>
                    <a:pt x="132" y="22"/>
                    <a:pt x="116"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0" name="Google Shape;250;p28"/>
            <p:cNvSpPr/>
            <p:nvPr/>
          </p:nvSpPr>
          <p:spPr>
            <a:xfrm>
              <a:off x="6674132" y="868540"/>
              <a:ext cx="21767" cy="31593"/>
            </a:xfrm>
            <a:custGeom>
              <a:avLst/>
              <a:gdLst/>
              <a:ahLst/>
              <a:cxnLst/>
              <a:rect l="l" t="t" r="r" b="b"/>
              <a:pathLst>
                <a:path w="175" h="254" extrusionOk="0">
                  <a:moveTo>
                    <a:pt x="122" y="1"/>
                  </a:moveTo>
                  <a:cubicBezTo>
                    <a:pt x="112" y="1"/>
                    <a:pt x="100" y="4"/>
                    <a:pt x="87" y="11"/>
                  </a:cubicBezTo>
                  <a:cubicBezTo>
                    <a:pt x="40" y="38"/>
                    <a:pt x="0" y="113"/>
                    <a:pt x="0" y="178"/>
                  </a:cubicBezTo>
                  <a:cubicBezTo>
                    <a:pt x="0" y="226"/>
                    <a:pt x="22" y="254"/>
                    <a:pt x="53" y="254"/>
                  </a:cubicBezTo>
                  <a:cubicBezTo>
                    <a:pt x="63" y="254"/>
                    <a:pt x="75" y="250"/>
                    <a:pt x="87" y="243"/>
                  </a:cubicBezTo>
                  <a:cubicBezTo>
                    <a:pt x="136" y="215"/>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1" name="Google Shape;251;p28"/>
            <p:cNvSpPr/>
            <p:nvPr/>
          </p:nvSpPr>
          <p:spPr>
            <a:xfrm>
              <a:off x="6679356" y="874511"/>
              <a:ext cx="16294" cy="23757"/>
            </a:xfrm>
            <a:custGeom>
              <a:avLst/>
              <a:gdLst/>
              <a:ahLst/>
              <a:cxnLst/>
              <a:rect l="l" t="t" r="r" b="b"/>
              <a:pathLst>
                <a:path w="131" h="191" extrusionOk="0">
                  <a:moveTo>
                    <a:pt x="91" y="1"/>
                  </a:moveTo>
                  <a:cubicBezTo>
                    <a:pt x="83" y="1"/>
                    <a:pt x="74" y="3"/>
                    <a:pt x="65" y="8"/>
                  </a:cubicBezTo>
                  <a:cubicBezTo>
                    <a:pt x="29" y="30"/>
                    <a:pt x="0" y="85"/>
                    <a:pt x="0" y="133"/>
                  </a:cubicBezTo>
                  <a:cubicBezTo>
                    <a:pt x="0" y="169"/>
                    <a:pt x="16" y="191"/>
                    <a:pt x="39" y="191"/>
                  </a:cubicBezTo>
                  <a:cubicBezTo>
                    <a:pt x="47" y="191"/>
                    <a:pt x="56" y="188"/>
                    <a:pt x="65" y="183"/>
                  </a:cubicBezTo>
                  <a:cubicBezTo>
                    <a:pt x="101" y="163"/>
                    <a:pt x="131" y="106"/>
                    <a:pt x="131" y="58"/>
                  </a:cubicBezTo>
                  <a:cubicBezTo>
                    <a:pt x="131" y="22"/>
                    <a:pt x="114"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2" name="Google Shape;252;p28"/>
            <p:cNvSpPr/>
            <p:nvPr/>
          </p:nvSpPr>
          <p:spPr>
            <a:xfrm>
              <a:off x="6590423" y="915806"/>
              <a:ext cx="21767" cy="31718"/>
            </a:xfrm>
            <a:custGeom>
              <a:avLst/>
              <a:gdLst/>
              <a:ahLst/>
              <a:cxnLst/>
              <a:rect l="l" t="t" r="r" b="b"/>
              <a:pathLst>
                <a:path w="175" h="255" extrusionOk="0">
                  <a:moveTo>
                    <a:pt x="122" y="1"/>
                  </a:moveTo>
                  <a:cubicBezTo>
                    <a:pt x="112" y="1"/>
                    <a:pt x="100" y="4"/>
                    <a:pt x="88" y="11"/>
                  </a:cubicBezTo>
                  <a:cubicBezTo>
                    <a:pt x="39" y="39"/>
                    <a:pt x="0" y="113"/>
                    <a:pt x="0" y="177"/>
                  </a:cubicBezTo>
                  <a:cubicBezTo>
                    <a:pt x="0" y="226"/>
                    <a:pt x="22" y="255"/>
                    <a:pt x="53" y="255"/>
                  </a:cubicBezTo>
                  <a:cubicBezTo>
                    <a:pt x="64" y="255"/>
                    <a:pt x="75" y="251"/>
                    <a:pt x="88"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3" name="Google Shape;253;p28"/>
            <p:cNvSpPr/>
            <p:nvPr/>
          </p:nvSpPr>
          <p:spPr>
            <a:xfrm>
              <a:off x="6595523" y="921900"/>
              <a:ext cx="16543" cy="23757"/>
            </a:xfrm>
            <a:custGeom>
              <a:avLst/>
              <a:gdLst/>
              <a:ahLst/>
              <a:cxnLst/>
              <a:rect l="l" t="t" r="r" b="b"/>
              <a:pathLst>
                <a:path w="133" h="191" extrusionOk="0">
                  <a:moveTo>
                    <a:pt x="93" y="0"/>
                  </a:moveTo>
                  <a:cubicBezTo>
                    <a:pt x="85" y="0"/>
                    <a:pt x="76" y="3"/>
                    <a:pt x="67" y="8"/>
                  </a:cubicBezTo>
                  <a:cubicBezTo>
                    <a:pt x="30" y="29"/>
                    <a:pt x="1" y="86"/>
                    <a:pt x="1" y="133"/>
                  </a:cubicBezTo>
                  <a:cubicBezTo>
                    <a:pt x="1" y="169"/>
                    <a:pt x="17" y="191"/>
                    <a:pt x="40" y="191"/>
                  </a:cubicBezTo>
                  <a:cubicBezTo>
                    <a:pt x="49" y="191"/>
                    <a:pt x="58" y="188"/>
                    <a:pt x="67" y="182"/>
                  </a:cubicBezTo>
                  <a:cubicBezTo>
                    <a:pt x="103" y="162"/>
                    <a:pt x="132" y="106"/>
                    <a:pt x="132" y="57"/>
                  </a:cubicBezTo>
                  <a:cubicBezTo>
                    <a:pt x="132" y="21"/>
                    <a:pt x="116"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4" name="Google Shape;254;p28"/>
            <p:cNvSpPr/>
            <p:nvPr/>
          </p:nvSpPr>
          <p:spPr>
            <a:xfrm>
              <a:off x="6387555" y="992799"/>
              <a:ext cx="378752" cy="641441"/>
            </a:xfrm>
            <a:custGeom>
              <a:avLst/>
              <a:gdLst/>
              <a:ahLst/>
              <a:cxnLst/>
              <a:rect l="l" t="t" r="r" b="b"/>
              <a:pathLst>
                <a:path w="3045" h="5157" extrusionOk="0">
                  <a:moveTo>
                    <a:pt x="2954" y="1"/>
                  </a:moveTo>
                  <a:cubicBezTo>
                    <a:pt x="2959" y="82"/>
                    <a:pt x="2970" y="546"/>
                    <a:pt x="2827" y="1268"/>
                  </a:cubicBezTo>
                  <a:cubicBezTo>
                    <a:pt x="2818" y="1315"/>
                    <a:pt x="2808" y="1363"/>
                    <a:pt x="2797" y="1413"/>
                  </a:cubicBezTo>
                  <a:cubicBezTo>
                    <a:pt x="2773" y="1527"/>
                    <a:pt x="2744" y="1646"/>
                    <a:pt x="2711" y="1770"/>
                  </a:cubicBezTo>
                  <a:cubicBezTo>
                    <a:pt x="2678" y="1898"/>
                    <a:pt x="2640" y="2030"/>
                    <a:pt x="2596" y="2169"/>
                  </a:cubicBezTo>
                  <a:cubicBezTo>
                    <a:pt x="2536" y="2361"/>
                    <a:pt x="2465" y="2564"/>
                    <a:pt x="2384" y="2776"/>
                  </a:cubicBezTo>
                  <a:cubicBezTo>
                    <a:pt x="2205" y="3235"/>
                    <a:pt x="1973" y="3733"/>
                    <a:pt x="1667" y="4260"/>
                  </a:cubicBezTo>
                  <a:cubicBezTo>
                    <a:pt x="1513" y="4525"/>
                    <a:pt x="1339" y="4799"/>
                    <a:pt x="1145" y="5078"/>
                  </a:cubicBezTo>
                  <a:cubicBezTo>
                    <a:pt x="1030" y="5046"/>
                    <a:pt x="922" y="5005"/>
                    <a:pt x="820" y="4960"/>
                  </a:cubicBezTo>
                  <a:cubicBezTo>
                    <a:pt x="471" y="4806"/>
                    <a:pt x="205" y="4583"/>
                    <a:pt x="1" y="4329"/>
                  </a:cubicBezTo>
                  <a:lnTo>
                    <a:pt x="1" y="4329"/>
                  </a:lnTo>
                  <a:cubicBezTo>
                    <a:pt x="212" y="4616"/>
                    <a:pt x="496" y="4868"/>
                    <a:pt x="880" y="5038"/>
                  </a:cubicBezTo>
                  <a:cubicBezTo>
                    <a:pt x="981" y="5083"/>
                    <a:pt x="1089" y="5123"/>
                    <a:pt x="1204" y="5156"/>
                  </a:cubicBezTo>
                  <a:cubicBezTo>
                    <a:pt x="1399" y="4877"/>
                    <a:pt x="1573" y="4603"/>
                    <a:pt x="1727" y="4336"/>
                  </a:cubicBezTo>
                  <a:cubicBezTo>
                    <a:pt x="2033" y="3810"/>
                    <a:pt x="2265" y="3313"/>
                    <a:pt x="2444" y="2853"/>
                  </a:cubicBezTo>
                  <a:cubicBezTo>
                    <a:pt x="2525" y="2642"/>
                    <a:pt x="2596" y="2439"/>
                    <a:pt x="2656" y="2246"/>
                  </a:cubicBezTo>
                  <a:cubicBezTo>
                    <a:pt x="2700" y="2108"/>
                    <a:pt x="2737" y="1975"/>
                    <a:pt x="2771" y="1848"/>
                  </a:cubicBezTo>
                  <a:cubicBezTo>
                    <a:pt x="2803" y="1724"/>
                    <a:pt x="2833" y="1604"/>
                    <a:pt x="2857" y="1491"/>
                  </a:cubicBezTo>
                  <a:cubicBezTo>
                    <a:pt x="2867" y="1441"/>
                    <a:pt x="2878" y="1393"/>
                    <a:pt x="2887" y="1345"/>
                  </a:cubicBezTo>
                  <a:cubicBezTo>
                    <a:pt x="3044" y="550"/>
                    <a:pt x="3014" y="65"/>
                    <a:pt x="3014" y="65"/>
                  </a:cubicBezTo>
                  <a:lnTo>
                    <a:pt x="2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5" name="Google Shape;255;p28"/>
            <p:cNvSpPr/>
            <p:nvPr/>
          </p:nvSpPr>
          <p:spPr>
            <a:xfrm>
              <a:off x="6338548" y="821275"/>
              <a:ext cx="357358" cy="208714"/>
            </a:xfrm>
            <a:custGeom>
              <a:avLst/>
              <a:gdLst/>
              <a:ahLst/>
              <a:cxnLst/>
              <a:rect l="l" t="t" r="r" b="b"/>
              <a:pathLst>
                <a:path w="2873" h="1678" extrusionOk="0">
                  <a:moveTo>
                    <a:pt x="2549" y="1"/>
                  </a:moveTo>
                  <a:lnTo>
                    <a:pt x="0" y="1471"/>
                  </a:lnTo>
                  <a:lnTo>
                    <a:pt x="325" y="1677"/>
                  </a:lnTo>
                  <a:lnTo>
                    <a:pt x="2873" y="207"/>
                  </a:lnTo>
                  <a:lnTo>
                    <a:pt x="2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6" name="Google Shape;256;p28"/>
            <p:cNvSpPr/>
            <p:nvPr/>
          </p:nvSpPr>
          <p:spPr>
            <a:xfrm>
              <a:off x="6230459" y="1004242"/>
              <a:ext cx="148516" cy="270532"/>
            </a:xfrm>
            <a:custGeom>
              <a:avLst/>
              <a:gdLst/>
              <a:ahLst/>
              <a:cxnLst/>
              <a:rect l="l" t="t" r="r" b="b"/>
              <a:pathLst>
                <a:path w="1194" h="2175" extrusionOk="0">
                  <a:moveTo>
                    <a:pt x="869" y="0"/>
                  </a:moveTo>
                  <a:lnTo>
                    <a:pt x="0" y="1968"/>
                  </a:lnTo>
                  <a:lnTo>
                    <a:pt x="326" y="2175"/>
                  </a:lnTo>
                  <a:lnTo>
                    <a:pt x="1194" y="206"/>
                  </a:lnTo>
                  <a:lnTo>
                    <a:pt x="8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7" name="Google Shape;257;p28"/>
            <p:cNvSpPr/>
            <p:nvPr/>
          </p:nvSpPr>
          <p:spPr>
            <a:xfrm>
              <a:off x="6312054" y="1079991"/>
              <a:ext cx="398281" cy="379242"/>
            </a:xfrm>
            <a:custGeom>
              <a:avLst/>
              <a:gdLst/>
              <a:ahLst/>
              <a:cxnLst/>
              <a:rect l="l" t="t" r="r" b="b"/>
              <a:pathLst>
                <a:path w="3202" h="3049" extrusionOk="0">
                  <a:moveTo>
                    <a:pt x="653" y="0"/>
                  </a:moveTo>
                  <a:lnTo>
                    <a:pt x="213" y="983"/>
                  </a:lnTo>
                  <a:lnTo>
                    <a:pt x="3" y="1453"/>
                  </a:lnTo>
                  <a:cubicBezTo>
                    <a:pt x="3" y="1453"/>
                    <a:pt x="1" y="1498"/>
                    <a:pt x="1" y="1576"/>
                  </a:cubicBezTo>
                  <a:lnTo>
                    <a:pt x="2551" y="3049"/>
                  </a:lnTo>
                  <a:cubicBezTo>
                    <a:pt x="2725" y="2708"/>
                    <a:pt x="2872" y="2382"/>
                    <a:pt x="2991" y="2075"/>
                  </a:cubicBezTo>
                  <a:cubicBezTo>
                    <a:pt x="3072" y="1865"/>
                    <a:pt x="3142" y="1664"/>
                    <a:pt x="3202" y="1472"/>
                  </a:cubicBezTo>
                  <a:lnTo>
                    <a:pt x="6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8" name="Google Shape;258;p28"/>
            <p:cNvSpPr/>
            <p:nvPr/>
          </p:nvSpPr>
          <p:spPr>
            <a:xfrm>
              <a:off x="6312054" y="1275894"/>
              <a:ext cx="317431" cy="275632"/>
            </a:xfrm>
            <a:custGeom>
              <a:avLst/>
              <a:gdLst/>
              <a:ahLst/>
              <a:cxnLst/>
              <a:rect l="l" t="t" r="r" b="b"/>
              <a:pathLst>
                <a:path w="2552" h="2216" extrusionOk="0">
                  <a:moveTo>
                    <a:pt x="1" y="1"/>
                  </a:moveTo>
                  <a:cubicBezTo>
                    <a:pt x="2" y="190"/>
                    <a:pt x="19" y="577"/>
                    <a:pt x="130" y="1012"/>
                  </a:cubicBezTo>
                  <a:cubicBezTo>
                    <a:pt x="135" y="1030"/>
                    <a:pt x="140" y="1048"/>
                    <a:pt x="145" y="1066"/>
                  </a:cubicBezTo>
                  <a:lnTo>
                    <a:pt x="2136" y="2216"/>
                  </a:lnTo>
                  <a:cubicBezTo>
                    <a:pt x="2183" y="2138"/>
                    <a:pt x="2230" y="2060"/>
                    <a:pt x="2274" y="1984"/>
                  </a:cubicBezTo>
                  <a:cubicBezTo>
                    <a:pt x="2375" y="1810"/>
                    <a:pt x="2466" y="1640"/>
                    <a:pt x="2551" y="1472"/>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9" name="Google Shape;259;p28"/>
            <p:cNvSpPr/>
            <p:nvPr/>
          </p:nvSpPr>
          <p:spPr>
            <a:xfrm>
              <a:off x="6393152" y="1012202"/>
              <a:ext cx="346412" cy="251004"/>
            </a:xfrm>
            <a:custGeom>
              <a:avLst/>
              <a:gdLst/>
              <a:ahLst/>
              <a:cxnLst/>
              <a:rect l="l" t="t" r="r" b="b"/>
              <a:pathLst>
                <a:path w="2785" h="2018" extrusionOk="0">
                  <a:moveTo>
                    <a:pt x="881" y="0"/>
                  </a:moveTo>
                  <a:lnTo>
                    <a:pt x="236" y="374"/>
                  </a:lnTo>
                  <a:lnTo>
                    <a:pt x="23" y="497"/>
                  </a:lnTo>
                  <a:lnTo>
                    <a:pt x="1" y="545"/>
                  </a:lnTo>
                  <a:lnTo>
                    <a:pt x="2550" y="2017"/>
                  </a:lnTo>
                  <a:cubicBezTo>
                    <a:pt x="2550" y="2016"/>
                    <a:pt x="2551" y="2014"/>
                    <a:pt x="2551" y="2013"/>
                  </a:cubicBezTo>
                  <a:cubicBezTo>
                    <a:pt x="2594" y="1875"/>
                    <a:pt x="2632" y="1742"/>
                    <a:pt x="2666" y="1615"/>
                  </a:cubicBezTo>
                  <a:cubicBezTo>
                    <a:pt x="2699" y="1490"/>
                    <a:pt x="2727" y="1371"/>
                    <a:pt x="2752" y="1257"/>
                  </a:cubicBezTo>
                  <a:cubicBezTo>
                    <a:pt x="2762" y="1209"/>
                    <a:pt x="2773" y="1159"/>
                    <a:pt x="2782" y="1113"/>
                  </a:cubicBezTo>
                  <a:cubicBezTo>
                    <a:pt x="2783" y="1108"/>
                    <a:pt x="2783" y="1104"/>
                    <a:pt x="2784" y="1099"/>
                  </a:cubicBez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0" name="Google Shape;260;p28"/>
            <p:cNvSpPr/>
            <p:nvPr/>
          </p:nvSpPr>
          <p:spPr>
            <a:xfrm>
              <a:off x="6502857" y="910582"/>
              <a:ext cx="254119" cy="238441"/>
            </a:xfrm>
            <a:custGeom>
              <a:avLst/>
              <a:gdLst/>
              <a:ahLst/>
              <a:cxnLst/>
              <a:rect l="l" t="t" r="r" b="b"/>
              <a:pathLst>
                <a:path w="2043" h="1917" extrusionOk="0">
                  <a:moveTo>
                    <a:pt x="1415" y="1"/>
                  </a:moveTo>
                  <a:lnTo>
                    <a:pt x="1167" y="144"/>
                  </a:lnTo>
                  <a:lnTo>
                    <a:pt x="986" y="249"/>
                  </a:lnTo>
                  <a:lnTo>
                    <a:pt x="767" y="375"/>
                  </a:lnTo>
                  <a:lnTo>
                    <a:pt x="403" y="584"/>
                  </a:lnTo>
                  <a:lnTo>
                    <a:pt x="278" y="657"/>
                  </a:lnTo>
                  <a:lnTo>
                    <a:pt x="0" y="817"/>
                  </a:lnTo>
                  <a:lnTo>
                    <a:pt x="1902" y="1916"/>
                  </a:lnTo>
                  <a:cubicBezTo>
                    <a:pt x="2043" y="1202"/>
                    <a:pt x="2031" y="742"/>
                    <a:pt x="2027" y="662"/>
                  </a:cubicBezTo>
                  <a:lnTo>
                    <a:pt x="1415" y="1"/>
                  </a:lnTo>
                  <a:close/>
                </a:path>
              </a:pathLst>
            </a:custGeom>
            <a:solidFill>
              <a:srgbClr val="D10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1" name="Google Shape;261;p28"/>
            <p:cNvSpPr/>
            <p:nvPr/>
          </p:nvSpPr>
          <p:spPr>
            <a:xfrm>
              <a:off x="6502857" y="910582"/>
              <a:ext cx="254119" cy="238441"/>
            </a:xfrm>
            <a:custGeom>
              <a:avLst/>
              <a:gdLst/>
              <a:ahLst/>
              <a:cxnLst/>
              <a:rect l="l" t="t" r="r" b="b"/>
              <a:pathLst>
                <a:path w="2043" h="1917" extrusionOk="0">
                  <a:moveTo>
                    <a:pt x="1415" y="1"/>
                  </a:moveTo>
                  <a:lnTo>
                    <a:pt x="1167" y="144"/>
                  </a:lnTo>
                  <a:lnTo>
                    <a:pt x="986" y="249"/>
                  </a:lnTo>
                  <a:lnTo>
                    <a:pt x="767" y="375"/>
                  </a:lnTo>
                  <a:lnTo>
                    <a:pt x="403" y="584"/>
                  </a:lnTo>
                  <a:lnTo>
                    <a:pt x="278" y="657"/>
                  </a:lnTo>
                  <a:lnTo>
                    <a:pt x="0" y="817"/>
                  </a:lnTo>
                  <a:lnTo>
                    <a:pt x="1902" y="1916"/>
                  </a:lnTo>
                  <a:cubicBezTo>
                    <a:pt x="2043" y="1202"/>
                    <a:pt x="2031" y="742"/>
                    <a:pt x="2027" y="662"/>
                  </a:cubicBezTo>
                  <a:lnTo>
                    <a:pt x="14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2" name="Google Shape;262;p28"/>
            <p:cNvSpPr/>
            <p:nvPr/>
          </p:nvSpPr>
          <p:spPr>
            <a:xfrm>
              <a:off x="6329965" y="1408237"/>
              <a:ext cx="247775" cy="216301"/>
            </a:xfrm>
            <a:custGeom>
              <a:avLst/>
              <a:gdLst/>
              <a:ahLst/>
              <a:cxnLst/>
              <a:rect l="l" t="t" r="r" b="b"/>
              <a:pathLst>
                <a:path w="1992" h="1739" extrusionOk="0">
                  <a:moveTo>
                    <a:pt x="1" y="1"/>
                  </a:moveTo>
                  <a:lnTo>
                    <a:pt x="1" y="1"/>
                  </a:lnTo>
                  <a:cubicBezTo>
                    <a:pt x="90" y="328"/>
                    <a:pt x="233" y="679"/>
                    <a:pt x="464" y="989"/>
                  </a:cubicBezTo>
                  <a:cubicBezTo>
                    <a:pt x="668" y="1243"/>
                    <a:pt x="934" y="1466"/>
                    <a:pt x="1283" y="1620"/>
                  </a:cubicBezTo>
                  <a:cubicBezTo>
                    <a:pt x="1385" y="1665"/>
                    <a:pt x="1493" y="1706"/>
                    <a:pt x="1608" y="1738"/>
                  </a:cubicBezTo>
                  <a:cubicBezTo>
                    <a:pt x="1746" y="1540"/>
                    <a:pt x="1873" y="1344"/>
                    <a:pt x="1992" y="1151"/>
                  </a:cubicBezTo>
                  <a:lnTo>
                    <a:pt x="1" y="1"/>
                  </a:lnTo>
                  <a:close/>
                </a:path>
              </a:pathLst>
            </a:custGeom>
            <a:solidFill>
              <a:srgbClr val="D10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3" name="Google Shape;263;p28"/>
            <p:cNvSpPr/>
            <p:nvPr/>
          </p:nvSpPr>
          <p:spPr>
            <a:xfrm>
              <a:off x="6329965" y="1408237"/>
              <a:ext cx="247775" cy="216301"/>
            </a:xfrm>
            <a:custGeom>
              <a:avLst/>
              <a:gdLst/>
              <a:ahLst/>
              <a:cxnLst/>
              <a:rect l="l" t="t" r="r" b="b"/>
              <a:pathLst>
                <a:path w="1992" h="1739" extrusionOk="0">
                  <a:moveTo>
                    <a:pt x="1" y="1"/>
                  </a:moveTo>
                  <a:lnTo>
                    <a:pt x="1" y="1"/>
                  </a:lnTo>
                  <a:cubicBezTo>
                    <a:pt x="90" y="328"/>
                    <a:pt x="233" y="679"/>
                    <a:pt x="464" y="989"/>
                  </a:cubicBezTo>
                  <a:cubicBezTo>
                    <a:pt x="668" y="1243"/>
                    <a:pt x="934" y="1466"/>
                    <a:pt x="1283" y="1620"/>
                  </a:cubicBezTo>
                  <a:cubicBezTo>
                    <a:pt x="1385" y="1665"/>
                    <a:pt x="1493" y="1706"/>
                    <a:pt x="1608" y="1738"/>
                  </a:cubicBezTo>
                  <a:cubicBezTo>
                    <a:pt x="1746" y="1540"/>
                    <a:pt x="1873" y="1344"/>
                    <a:pt x="1992" y="1151"/>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4" name="Google Shape;264;p28"/>
            <p:cNvSpPr/>
            <p:nvPr/>
          </p:nvSpPr>
          <p:spPr>
            <a:xfrm>
              <a:off x="6734831" y="1532495"/>
              <a:ext cx="715836" cy="1299673"/>
            </a:xfrm>
            <a:custGeom>
              <a:avLst/>
              <a:gdLst/>
              <a:ahLst/>
              <a:cxnLst/>
              <a:rect l="l" t="t" r="r" b="b"/>
              <a:pathLst>
                <a:path w="5755" h="10449" extrusionOk="0">
                  <a:moveTo>
                    <a:pt x="5001" y="1"/>
                  </a:moveTo>
                  <a:lnTo>
                    <a:pt x="5001" y="1"/>
                  </a:lnTo>
                  <a:cubicBezTo>
                    <a:pt x="5001" y="1"/>
                    <a:pt x="4128" y="12"/>
                    <a:pt x="3528" y="1224"/>
                  </a:cubicBezTo>
                  <a:cubicBezTo>
                    <a:pt x="2929" y="2434"/>
                    <a:pt x="2600" y="3353"/>
                    <a:pt x="2600" y="3353"/>
                  </a:cubicBezTo>
                  <a:cubicBezTo>
                    <a:pt x="2600" y="3353"/>
                    <a:pt x="1530" y="5729"/>
                    <a:pt x="1366" y="6273"/>
                  </a:cubicBezTo>
                  <a:cubicBezTo>
                    <a:pt x="1288" y="6533"/>
                    <a:pt x="1115" y="6891"/>
                    <a:pt x="917" y="7326"/>
                  </a:cubicBezTo>
                  <a:cubicBezTo>
                    <a:pt x="546" y="8138"/>
                    <a:pt x="89" y="9219"/>
                    <a:pt x="0" y="10446"/>
                  </a:cubicBezTo>
                  <a:cubicBezTo>
                    <a:pt x="11" y="10448"/>
                    <a:pt x="23" y="10448"/>
                    <a:pt x="35" y="10448"/>
                  </a:cubicBezTo>
                  <a:cubicBezTo>
                    <a:pt x="620" y="10448"/>
                    <a:pt x="2286" y="8532"/>
                    <a:pt x="2936" y="7819"/>
                  </a:cubicBezTo>
                  <a:cubicBezTo>
                    <a:pt x="3657" y="7026"/>
                    <a:pt x="3963" y="6727"/>
                    <a:pt x="4984" y="4050"/>
                  </a:cubicBezTo>
                  <a:cubicBezTo>
                    <a:pt x="5754" y="2033"/>
                    <a:pt x="5455" y="237"/>
                    <a:pt x="5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5" name="Google Shape;265;p28"/>
            <p:cNvSpPr/>
            <p:nvPr/>
          </p:nvSpPr>
          <p:spPr>
            <a:xfrm>
              <a:off x="7171166" y="1553391"/>
              <a:ext cx="822558" cy="1399179"/>
            </a:xfrm>
            <a:custGeom>
              <a:avLst/>
              <a:gdLst/>
              <a:ahLst/>
              <a:cxnLst/>
              <a:rect l="l" t="t" r="r" b="b"/>
              <a:pathLst>
                <a:path w="6613" h="11249" extrusionOk="0">
                  <a:moveTo>
                    <a:pt x="2501" y="0"/>
                  </a:moveTo>
                  <a:cubicBezTo>
                    <a:pt x="2154" y="0"/>
                    <a:pt x="1795" y="54"/>
                    <a:pt x="1459" y="197"/>
                  </a:cubicBezTo>
                  <a:cubicBezTo>
                    <a:pt x="1459" y="197"/>
                    <a:pt x="799" y="847"/>
                    <a:pt x="303" y="2854"/>
                  </a:cubicBezTo>
                  <a:cubicBezTo>
                    <a:pt x="1" y="4074"/>
                    <a:pt x="219" y="9954"/>
                    <a:pt x="219" y="9954"/>
                  </a:cubicBezTo>
                  <a:cubicBezTo>
                    <a:pt x="219" y="9954"/>
                    <a:pt x="1375" y="11248"/>
                    <a:pt x="3482" y="11248"/>
                  </a:cubicBezTo>
                  <a:cubicBezTo>
                    <a:pt x="3531" y="11248"/>
                    <a:pt x="3580" y="11248"/>
                    <a:pt x="3630" y="11246"/>
                  </a:cubicBezTo>
                  <a:cubicBezTo>
                    <a:pt x="5165" y="11201"/>
                    <a:pt x="5895" y="10815"/>
                    <a:pt x="6154" y="10224"/>
                  </a:cubicBezTo>
                  <a:cubicBezTo>
                    <a:pt x="5904" y="8132"/>
                    <a:pt x="6613" y="3496"/>
                    <a:pt x="6485" y="2705"/>
                  </a:cubicBezTo>
                  <a:cubicBezTo>
                    <a:pt x="6355" y="1915"/>
                    <a:pt x="4415" y="445"/>
                    <a:pt x="4415" y="445"/>
                  </a:cubicBezTo>
                  <a:cubicBezTo>
                    <a:pt x="4415" y="445"/>
                    <a:pt x="3505" y="0"/>
                    <a:pt x="25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6" name="Google Shape;266;p28"/>
            <p:cNvSpPr/>
            <p:nvPr/>
          </p:nvSpPr>
          <p:spPr>
            <a:xfrm>
              <a:off x="7132607" y="1318308"/>
              <a:ext cx="557494" cy="592683"/>
            </a:xfrm>
            <a:custGeom>
              <a:avLst/>
              <a:gdLst/>
              <a:ahLst/>
              <a:cxnLst/>
              <a:rect l="l" t="t" r="r" b="b"/>
              <a:pathLst>
                <a:path w="4482" h="4765" extrusionOk="0">
                  <a:moveTo>
                    <a:pt x="1603" y="1"/>
                  </a:moveTo>
                  <a:cubicBezTo>
                    <a:pt x="1075" y="1"/>
                    <a:pt x="514" y="122"/>
                    <a:pt x="271" y="580"/>
                  </a:cubicBezTo>
                  <a:cubicBezTo>
                    <a:pt x="271" y="580"/>
                    <a:pt x="0" y="1961"/>
                    <a:pt x="818" y="2876"/>
                  </a:cubicBezTo>
                  <a:cubicBezTo>
                    <a:pt x="1635" y="3789"/>
                    <a:pt x="2591" y="4764"/>
                    <a:pt x="2591" y="4764"/>
                  </a:cubicBezTo>
                  <a:cubicBezTo>
                    <a:pt x="2591" y="4764"/>
                    <a:pt x="3744" y="4349"/>
                    <a:pt x="4112" y="3393"/>
                  </a:cubicBezTo>
                  <a:cubicBezTo>
                    <a:pt x="4482" y="2437"/>
                    <a:pt x="2857" y="174"/>
                    <a:pt x="2748" y="151"/>
                  </a:cubicBezTo>
                  <a:cubicBezTo>
                    <a:pt x="2691" y="138"/>
                    <a:pt x="2167" y="1"/>
                    <a:pt x="1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7" name="Google Shape;267;p28"/>
            <p:cNvSpPr/>
            <p:nvPr/>
          </p:nvSpPr>
          <p:spPr>
            <a:xfrm>
              <a:off x="7404383" y="1658992"/>
              <a:ext cx="229739" cy="251999"/>
            </a:xfrm>
            <a:custGeom>
              <a:avLst/>
              <a:gdLst/>
              <a:ahLst/>
              <a:cxnLst/>
              <a:rect l="l" t="t" r="r" b="b"/>
              <a:pathLst>
                <a:path w="1847" h="2026" extrusionOk="0">
                  <a:moveTo>
                    <a:pt x="1153" y="0"/>
                  </a:moveTo>
                  <a:cubicBezTo>
                    <a:pt x="1153" y="0"/>
                    <a:pt x="525" y="371"/>
                    <a:pt x="252" y="771"/>
                  </a:cubicBezTo>
                  <a:cubicBezTo>
                    <a:pt x="1" y="1138"/>
                    <a:pt x="406" y="2025"/>
                    <a:pt x="406" y="2025"/>
                  </a:cubicBezTo>
                  <a:cubicBezTo>
                    <a:pt x="1301" y="1899"/>
                    <a:pt x="1717" y="1145"/>
                    <a:pt x="1792" y="1145"/>
                  </a:cubicBezTo>
                  <a:cubicBezTo>
                    <a:pt x="1793" y="1145"/>
                    <a:pt x="1795" y="1145"/>
                    <a:pt x="1796" y="1146"/>
                  </a:cubicBezTo>
                  <a:cubicBezTo>
                    <a:pt x="1796" y="1146"/>
                    <a:pt x="1797" y="1146"/>
                    <a:pt x="1797" y="1146"/>
                  </a:cubicBezTo>
                  <a:cubicBezTo>
                    <a:pt x="1846" y="1146"/>
                    <a:pt x="1153" y="0"/>
                    <a:pt x="1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8" name="Google Shape;268;p28"/>
            <p:cNvSpPr/>
            <p:nvPr/>
          </p:nvSpPr>
          <p:spPr>
            <a:xfrm>
              <a:off x="7461102" y="1417192"/>
              <a:ext cx="288946" cy="400512"/>
            </a:xfrm>
            <a:custGeom>
              <a:avLst/>
              <a:gdLst/>
              <a:ahLst/>
              <a:cxnLst/>
              <a:rect l="l" t="t" r="r" b="b"/>
              <a:pathLst>
                <a:path w="2323" h="3220" extrusionOk="0">
                  <a:moveTo>
                    <a:pt x="1899" y="1"/>
                  </a:moveTo>
                  <a:lnTo>
                    <a:pt x="212" y="1303"/>
                  </a:lnTo>
                  <a:lnTo>
                    <a:pt x="1" y="2796"/>
                  </a:lnTo>
                  <a:cubicBezTo>
                    <a:pt x="1" y="2796"/>
                    <a:pt x="401" y="3220"/>
                    <a:pt x="894" y="3220"/>
                  </a:cubicBezTo>
                  <a:cubicBezTo>
                    <a:pt x="1089" y="3220"/>
                    <a:pt x="1299" y="3153"/>
                    <a:pt x="1504" y="2967"/>
                  </a:cubicBezTo>
                  <a:cubicBezTo>
                    <a:pt x="2226" y="2310"/>
                    <a:pt x="2323" y="2015"/>
                    <a:pt x="2323" y="2015"/>
                  </a:cubicBezTo>
                  <a:lnTo>
                    <a:pt x="189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9" name="Google Shape;269;p28"/>
            <p:cNvSpPr/>
            <p:nvPr/>
          </p:nvSpPr>
          <p:spPr>
            <a:xfrm>
              <a:off x="7215197" y="1104743"/>
              <a:ext cx="508735" cy="571289"/>
            </a:xfrm>
            <a:custGeom>
              <a:avLst/>
              <a:gdLst/>
              <a:ahLst/>
              <a:cxnLst/>
              <a:rect l="l" t="t" r="r" b="b"/>
              <a:pathLst>
                <a:path w="4090" h="4593" extrusionOk="0">
                  <a:moveTo>
                    <a:pt x="2119" y="1"/>
                  </a:moveTo>
                  <a:cubicBezTo>
                    <a:pt x="1483" y="1"/>
                    <a:pt x="793" y="328"/>
                    <a:pt x="483" y="1292"/>
                  </a:cubicBezTo>
                  <a:cubicBezTo>
                    <a:pt x="1" y="2797"/>
                    <a:pt x="1248" y="4592"/>
                    <a:pt x="2053" y="4592"/>
                  </a:cubicBezTo>
                  <a:cubicBezTo>
                    <a:pt x="2125" y="4592"/>
                    <a:pt x="2194" y="4578"/>
                    <a:pt x="2257" y="4548"/>
                  </a:cubicBezTo>
                  <a:cubicBezTo>
                    <a:pt x="2689" y="4343"/>
                    <a:pt x="3590" y="3631"/>
                    <a:pt x="3824" y="2770"/>
                  </a:cubicBezTo>
                  <a:cubicBezTo>
                    <a:pt x="4089" y="1799"/>
                    <a:pt x="3634" y="663"/>
                    <a:pt x="3133" y="304"/>
                  </a:cubicBezTo>
                  <a:cubicBezTo>
                    <a:pt x="2886" y="126"/>
                    <a:pt x="2513" y="1"/>
                    <a:pt x="2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0" name="Google Shape;270;p28"/>
            <p:cNvSpPr/>
            <p:nvPr/>
          </p:nvSpPr>
          <p:spPr>
            <a:xfrm>
              <a:off x="7228506" y="1046034"/>
              <a:ext cx="539831" cy="403248"/>
            </a:xfrm>
            <a:custGeom>
              <a:avLst/>
              <a:gdLst/>
              <a:ahLst/>
              <a:cxnLst/>
              <a:rect l="l" t="t" r="r" b="b"/>
              <a:pathLst>
                <a:path w="4340" h="3242" extrusionOk="0">
                  <a:moveTo>
                    <a:pt x="2144" y="1"/>
                  </a:moveTo>
                  <a:cubicBezTo>
                    <a:pt x="2083" y="1"/>
                    <a:pt x="2020" y="4"/>
                    <a:pt x="1957" y="12"/>
                  </a:cubicBezTo>
                  <a:cubicBezTo>
                    <a:pt x="824" y="151"/>
                    <a:pt x="183" y="922"/>
                    <a:pt x="61" y="1576"/>
                  </a:cubicBezTo>
                  <a:cubicBezTo>
                    <a:pt x="0" y="1905"/>
                    <a:pt x="140" y="2167"/>
                    <a:pt x="262" y="2283"/>
                  </a:cubicBezTo>
                  <a:cubicBezTo>
                    <a:pt x="478" y="2492"/>
                    <a:pt x="772" y="2717"/>
                    <a:pt x="1287" y="2717"/>
                  </a:cubicBezTo>
                  <a:cubicBezTo>
                    <a:pt x="1411" y="2717"/>
                    <a:pt x="1548" y="2704"/>
                    <a:pt x="1700" y="2674"/>
                  </a:cubicBezTo>
                  <a:cubicBezTo>
                    <a:pt x="2338" y="2549"/>
                    <a:pt x="2790" y="2236"/>
                    <a:pt x="2790" y="2236"/>
                  </a:cubicBezTo>
                  <a:lnTo>
                    <a:pt x="2946" y="3092"/>
                  </a:lnTo>
                  <a:cubicBezTo>
                    <a:pt x="2946" y="3092"/>
                    <a:pt x="3073" y="3065"/>
                    <a:pt x="3169" y="3003"/>
                  </a:cubicBezTo>
                  <a:cubicBezTo>
                    <a:pt x="3172" y="2740"/>
                    <a:pt x="3242" y="2615"/>
                    <a:pt x="3361" y="2615"/>
                  </a:cubicBezTo>
                  <a:cubicBezTo>
                    <a:pt x="3397" y="2615"/>
                    <a:pt x="3436" y="2626"/>
                    <a:pt x="3480" y="2648"/>
                  </a:cubicBezTo>
                  <a:cubicBezTo>
                    <a:pt x="3695" y="2757"/>
                    <a:pt x="3717" y="3242"/>
                    <a:pt x="3717" y="3242"/>
                  </a:cubicBezTo>
                  <a:cubicBezTo>
                    <a:pt x="3717" y="3242"/>
                    <a:pt x="4339" y="2605"/>
                    <a:pt x="4095" y="1643"/>
                  </a:cubicBezTo>
                  <a:cubicBezTo>
                    <a:pt x="3951" y="1076"/>
                    <a:pt x="3185" y="1"/>
                    <a:pt x="2144" y="1"/>
                  </a:cubicBez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1" name="Google Shape;271;p28"/>
            <p:cNvSpPr/>
            <p:nvPr/>
          </p:nvSpPr>
          <p:spPr>
            <a:xfrm>
              <a:off x="7166315" y="1034591"/>
              <a:ext cx="621801" cy="876399"/>
            </a:xfrm>
            <a:custGeom>
              <a:avLst/>
              <a:gdLst/>
              <a:ahLst/>
              <a:cxnLst/>
              <a:rect l="l" t="t" r="r" b="b"/>
              <a:pathLst>
                <a:path w="4999" h="7046" extrusionOk="0">
                  <a:moveTo>
                    <a:pt x="2676" y="0"/>
                  </a:moveTo>
                  <a:cubicBezTo>
                    <a:pt x="1880" y="0"/>
                    <a:pt x="1002" y="517"/>
                    <a:pt x="750" y="817"/>
                  </a:cubicBezTo>
                  <a:cubicBezTo>
                    <a:pt x="0" y="1713"/>
                    <a:pt x="0" y="2861"/>
                    <a:pt x="0" y="2861"/>
                  </a:cubicBezTo>
                  <a:cubicBezTo>
                    <a:pt x="0" y="2861"/>
                    <a:pt x="146" y="2822"/>
                    <a:pt x="399" y="2822"/>
                  </a:cubicBezTo>
                  <a:cubicBezTo>
                    <a:pt x="733" y="2822"/>
                    <a:pt x="1253" y="2889"/>
                    <a:pt x="1878" y="3202"/>
                  </a:cubicBezTo>
                  <a:cubicBezTo>
                    <a:pt x="2904" y="3714"/>
                    <a:pt x="3382" y="5352"/>
                    <a:pt x="3301" y="5818"/>
                  </a:cubicBezTo>
                  <a:cubicBezTo>
                    <a:pt x="3138" y="6747"/>
                    <a:pt x="2320" y="7045"/>
                    <a:pt x="2320" y="7045"/>
                  </a:cubicBezTo>
                  <a:cubicBezTo>
                    <a:pt x="2320" y="7045"/>
                    <a:pt x="3422" y="6980"/>
                    <a:pt x="3991" y="6653"/>
                  </a:cubicBezTo>
                  <a:cubicBezTo>
                    <a:pt x="4560" y="6327"/>
                    <a:pt x="4916" y="5558"/>
                    <a:pt x="4916" y="4686"/>
                  </a:cubicBezTo>
                  <a:cubicBezTo>
                    <a:pt x="4916" y="4094"/>
                    <a:pt x="4999" y="3762"/>
                    <a:pt x="4916" y="2315"/>
                  </a:cubicBezTo>
                  <a:cubicBezTo>
                    <a:pt x="4872" y="1562"/>
                    <a:pt x="4094" y="435"/>
                    <a:pt x="3207" y="93"/>
                  </a:cubicBezTo>
                  <a:cubicBezTo>
                    <a:pt x="3041" y="28"/>
                    <a:pt x="2861" y="0"/>
                    <a:pt x="26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2" name="Google Shape;272;p28"/>
            <p:cNvSpPr/>
            <p:nvPr/>
          </p:nvSpPr>
          <p:spPr>
            <a:xfrm>
              <a:off x="5429808" y="2223192"/>
              <a:ext cx="2729504" cy="1574931"/>
            </a:xfrm>
            <a:custGeom>
              <a:avLst/>
              <a:gdLst/>
              <a:ahLst/>
              <a:cxnLst/>
              <a:rect l="l" t="t" r="r" b="b"/>
              <a:pathLst>
                <a:path w="21944" h="12662" extrusionOk="0">
                  <a:moveTo>
                    <a:pt x="8982" y="0"/>
                  </a:moveTo>
                  <a:lnTo>
                    <a:pt x="1" y="5192"/>
                  </a:lnTo>
                  <a:lnTo>
                    <a:pt x="12958" y="12662"/>
                  </a:lnTo>
                  <a:lnTo>
                    <a:pt x="21944" y="7478"/>
                  </a:lnTo>
                  <a:lnTo>
                    <a:pt x="89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3" name="Google Shape;273;p28"/>
            <p:cNvSpPr/>
            <p:nvPr/>
          </p:nvSpPr>
          <p:spPr>
            <a:xfrm>
              <a:off x="5429808" y="2868987"/>
              <a:ext cx="1611905" cy="993816"/>
            </a:xfrm>
            <a:custGeom>
              <a:avLst/>
              <a:gdLst/>
              <a:ahLst/>
              <a:cxnLst/>
              <a:rect l="l" t="t" r="r" b="b"/>
              <a:pathLst>
                <a:path w="12959" h="7990" extrusionOk="0">
                  <a:moveTo>
                    <a:pt x="1" y="0"/>
                  </a:moveTo>
                  <a:lnTo>
                    <a:pt x="1" y="520"/>
                  </a:lnTo>
                  <a:lnTo>
                    <a:pt x="12958" y="7990"/>
                  </a:lnTo>
                  <a:lnTo>
                    <a:pt x="12958" y="747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4" name="Google Shape;274;p28"/>
            <p:cNvSpPr/>
            <p:nvPr/>
          </p:nvSpPr>
          <p:spPr>
            <a:xfrm>
              <a:off x="7041559" y="3153326"/>
              <a:ext cx="1117724" cy="709478"/>
            </a:xfrm>
            <a:custGeom>
              <a:avLst/>
              <a:gdLst/>
              <a:ahLst/>
              <a:cxnLst/>
              <a:rect l="l" t="t" r="r" b="b"/>
              <a:pathLst>
                <a:path w="8986" h="5704" extrusionOk="0">
                  <a:moveTo>
                    <a:pt x="8986" y="0"/>
                  </a:moveTo>
                  <a:lnTo>
                    <a:pt x="0" y="5184"/>
                  </a:lnTo>
                  <a:lnTo>
                    <a:pt x="0" y="5704"/>
                  </a:lnTo>
                  <a:lnTo>
                    <a:pt x="8986" y="521"/>
                  </a:lnTo>
                  <a:lnTo>
                    <a:pt x="89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5" name="Google Shape;275;p28"/>
            <p:cNvSpPr/>
            <p:nvPr/>
          </p:nvSpPr>
          <p:spPr>
            <a:xfrm>
              <a:off x="6676744" y="2597086"/>
              <a:ext cx="718572" cy="413821"/>
            </a:xfrm>
            <a:custGeom>
              <a:avLst/>
              <a:gdLst/>
              <a:ahLst/>
              <a:cxnLst/>
              <a:rect l="l" t="t" r="r" b="b"/>
              <a:pathLst>
                <a:path w="5777" h="3327" extrusionOk="0">
                  <a:moveTo>
                    <a:pt x="1556" y="1"/>
                  </a:moveTo>
                  <a:lnTo>
                    <a:pt x="1" y="905"/>
                  </a:lnTo>
                  <a:lnTo>
                    <a:pt x="4228" y="3326"/>
                  </a:lnTo>
                  <a:lnTo>
                    <a:pt x="5776" y="2422"/>
                  </a:lnTo>
                  <a:lnTo>
                    <a:pt x="1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6" name="Google Shape;276;p28"/>
            <p:cNvSpPr/>
            <p:nvPr/>
          </p:nvSpPr>
          <p:spPr>
            <a:xfrm>
              <a:off x="7202634" y="2898217"/>
              <a:ext cx="192797" cy="140055"/>
            </a:xfrm>
            <a:custGeom>
              <a:avLst/>
              <a:gdLst/>
              <a:ahLst/>
              <a:cxnLst/>
              <a:rect l="l" t="t" r="r" b="b"/>
              <a:pathLst>
                <a:path w="1550" h="1126" extrusionOk="0">
                  <a:moveTo>
                    <a:pt x="1548" y="1"/>
                  </a:moveTo>
                  <a:lnTo>
                    <a:pt x="0" y="905"/>
                  </a:lnTo>
                  <a:lnTo>
                    <a:pt x="1" y="1126"/>
                  </a:lnTo>
                  <a:lnTo>
                    <a:pt x="1549" y="219"/>
                  </a:lnTo>
                  <a:lnTo>
                    <a:pt x="1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7" name="Google Shape;277;p28"/>
            <p:cNvSpPr/>
            <p:nvPr/>
          </p:nvSpPr>
          <p:spPr>
            <a:xfrm>
              <a:off x="6676744" y="2709528"/>
              <a:ext cx="526149" cy="328743"/>
            </a:xfrm>
            <a:custGeom>
              <a:avLst/>
              <a:gdLst/>
              <a:ahLst/>
              <a:cxnLst/>
              <a:rect l="l" t="t" r="r" b="b"/>
              <a:pathLst>
                <a:path w="4230" h="2643" extrusionOk="0">
                  <a:moveTo>
                    <a:pt x="1" y="1"/>
                  </a:moveTo>
                  <a:lnTo>
                    <a:pt x="1" y="208"/>
                  </a:lnTo>
                  <a:lnTo>
                    <a:pt x="4229" y="2643"/>
                  </a:lnTo>
                  <a:lnTo>
                    <a:pt x="4228" y="242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8" name="Google Shape;278;p28"/>
            <p:cNvSpPr/>
            <p:nvPr/>
          </p:nvSpPr>
          <p:spPr>
            <a:xfrm>
              <a:off x="7124647" y="2853812"/>
              <a:ext cx="202872" cy="118039"/>
            </a:xfrm>
            <a:custGeom>
              <a:avLst/>
              <a:gdLst/>
              <a:ahLst/>
              <a:cxnLst/>
              <a:rect l="l" t="t" r="r" b="b"/>
              <a:pathLst>
                <a:path w="1631" h="949" extrusionOk="0">
                  <a:moveTo>
                    <a:pt x="1550" y="1"/>
                  </a:moveTo>
                  <a:lnTo>
                    <a:pt x="1" y="904"/>
                  </a:lnTo>
                  <a:lnTo>
                    <a:pt x="80" y="949"/>
                  </a:lnTo>
                  <a:lnTo>
                    <a:pt x="1630" y="45"/>
                  </a:lnTo>
                  <a:lnTo>
                    <a:pt x="15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9" name="Google Shape;279;p28"/>
            <p:cNvSpPr/>
            <p:nvPr/>
          </p:nvSpPr>
          <p:spPr>
            <a:xfrm>
              <a:off x="7048151" y="2809905"/>
              <a:ext cx="202872" cy="118163"/>
            </a:xfrm>
            <a:custGeom>
              <a:avLst/>
              <a:gdLst/>
              <a:ahLst/>
              <a:cxnLst/>
              <a:rect l="l" t="t" r="r" b="b"/>
              <a:pathLst>
                <a:path w="1631" h="950" extrusionOk="0">
                  <a:moveTo>
                    <a:pt x="1549" y="0"/>
                  </a:moveTo>
                  <a:lnTo>
                    <a:pt x="0" y="904"/>
                  </a:lnTo>
                  <a:lnTo>
                    <a:pt x="79" y="950"/>
                  </a:lnTo>
                  <a:lnTo>
                    <a:pt x="1631" y="45"/>
                  </a:lnTo>
                  <a:lnTo>
                    <a:pt x="15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0" name="Google Shape;280;p28"/>
            <p:cNvSpPr/>
            <p:nvPr/>
          </p:nvSpPr>
          <p:spPr>
            <a:xfrm>
              <a:off x="6971656" y="2765998"/>
              <a:ext cx="202872" cy="118288"/>
            </a:xfrm>
            <a:custGeom>
              <a:avLst/>
              <a:gdLst/>
              <a:ahLst/>
              <a:cxnLst/>
              <a:rect l="l" t="t" r="r" b="b"/>
              <a:pathLst>
                <a:path w="1631" h="951" extrusionOk="0">
                  <a:moveTo>
                    <a:pt x="1551" y="1"/>
                  </a:moveTo>
                  <a:lnTo>
                    <a:pt x="0" y="904"/>
                  </a:lnTo>
                  <a:lnTo>
                    <a:pt x="80" y="950"/>
                  </a:lnTo>
                  <a:lnTo>
                    <a:pt x="1631" y="46"/>
                  </a:lnTo>
                  <a:lnTo>
                    <a:pt x="1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1" name="Google Shape;281;p28"/>
            <p:cNvSpPr/>
            <p:nvPr/>
          </p:nvSpPr>
          <p:spPr>
            <a:xfrm>
              <a:off x="6895658" y="2722340"/>
              <a:ext cx="202996" cy="118039"/>
            </a:xfrm>
            <a:custGeom>
              <a:avLst/>
              <a:gdLst/>
              <a:ahLst/>
              <a:cxnLst/>
              <a:rect l="l" t="t" r="r" b="b"/>
              <a:pathLst>
                <a:path w="1632" h="949" extrusionOk="0">
                  <a:moveTo>
                    <a:pt x="1551" y="0"/>
                  </a:moveTo>
                  <a:lnTo>
                    <a:pt x="1" y="904"/>
                  </a:lnTo>
                  <a:lnTo>
                    <a:pt x="81" y="949"/>
                  </a:lnTo>
                  <a:lnTo>
                    <a:pt x="1631" y="44"/>
                  </a:lnTo>
                  <a:lnTo>
                    <a:pt x="1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2" name="Google Shape;282;p28"/>
            <p:cNvSpPr/>
            <p:nvPr/>
          </p:nvSpPr>
          <p:spPr>
            <a:xfrm>
              <a:off x="6832098" y="2613132"/>
              <a:ext cx="535726" cy="306976"/>
            </a:xfrm>
            <a:custGeom>
              <a:avLst/>
              <a:gdLst/>
              <a:ahLst/>
              <a:cxnLst/>
              <a:rect l="l" t="t" r="r" b="b"/>
              <a:pathLst>
                <a:path w="4307" h="2468" extrusionOk="0">
                  <a:moveTo>
                    <a:pt x="79" y="0"/>
                  </a:moveTo>
                  <a:lnTo>
                    <a:pt x="1" y="46"/>
                  </a:lnTo>
                  <a:lnTo>
                    <a:pt x="4228" y="2467"/>
                  </a:lnTo>
                  <a:lnTo>
                    <a:pt x="4307" y="2422"/>
                  </a:lnTo>
                  <a:lnTo>
                    <a:pt x="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3" name="Google Shape;283;p28"/>
            <p:cNvSpPr/>
            <p:nvPr/>
          </p:nvSpPr>
          <p:spPr>
            <a:xfrm>
              <a:off x="6793415" y="2635894"/>
              <a:ext cx="536348" cy="307474"/>
            </a:xfrm>
            <a:custGeom>
              <a:avLst/>
              <a:gdLst/>
              <a:ahLst/>
              <a:cxnLst/>
              <a:rect l="l" t="t" r="r" b="b"/>
              <a:pathLst>
                <a:path w="4312" h="2472" extrusionOk="0">
                  <a:moveTo>
                    <a:pt x="80" y="1"/>
                  </a:moveTo>
                  <a:lnTo>
                    <a:pt x="1" y="48"/>
                  </a:lnTo>
                  <a:lnTo>
                    <a:pt x="4234" y="2471"/>
                  </a:lnTo>
                  <a:lnTo>
                    <a:pt x="4311" y="2426"/>
                  </a:lnTo>
                  <a:lnTo>
                    <a:pt x="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4" name="Google Shape;284;p28"/>
            <p:cNvSpPr/>
            <p:nvPr/>
          </p:nvSpPr>
          <p:spPr>
            <a:xfrm>
              <a:off x="6754359" y="2658656"/>
              <a:ext cx="535851" cy="307100"/>
            </a:xfrm>
            <a:custGeom>
              <a:avLst/>
              <a:gdLst/>
              <a:ahLst/>
              <a:cxnLst/>
              <a:rect l="l" t="t" r="r" b="b"/>
              <a:pathLst>
                <a:path w="4308" h="2469" extrusionOk="0">
                  <a:moveTo>
                    <a:pt x="81" y="0"/>
                  </a:moveTo>
                  <a:lnTo>
                    <a:pt x="1" y="46"/>
                  </a:lnTo>
                  <a:lnTo>
                    <a:pt x="4229" y="2468"/>
                  </a:lnTo>
                  <a:lnTo>
                    <a:pt x="4308" y="2422"/>
                  </a:lnTo>
                  <a:lnTo>
                    <a:pt x="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5" name="Google Shape;285;p28"/>
            <p:cNvSpPr/>
            <p:nvPr/>
          </p:nvSpPr>
          <p:spPr>
            <a:xfrm>
              <a:off x="6714184" y="2682164"/>
              <a:ext cx="537468" cy="307474"/>
            </a:xfrm>
            <a:custGeom>
              <a:avLst/>
              <a:gdLst/>
              <a:ahLst/>
              <a:cxnLst/>
              <a:rect l="l" t="t" r="r" b="b"/>
              <a:pathLst>
                <a:path w="4321" h="2472" extrusionOk="0">
                  <a:moveTo>
                    <a:pt x="79" y="0"/>
                  </a:moveTo>
                  <a:lnTo>
                    <a:pt x="0" y="45"/>
                  </a:lnTo>
                  <a:lnTo>
                    <a:pt x="4234" y="2472"/>
                  </a:lnTo>
                  <a:lnTo>
                    <a:pt x="4320" y="2430"/>
                  </a:lnTo>
                  <a:lnTo>
                    <a:pt x="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6" name="Google Shape;286;p28"/>
            <p:cNvSpPr/>
            <p:nvPr/>
          </p:nvSpPr>
          <p:spPr>
            <a:xfrm>
              <a:off x="6821153" y="2679303"/>
              <a:ext cx="202872" cy="118288"/>
            </a:xfrm>
            <a:custGeom>
              <a:avLst/>
              <a:gdLst/>
              <a:ahLst/>
              <a:cxnLst/>
              <a:rect l="l" t="t" r="r" b="b"/>
              <a:pathLst>
                <a:path w="1631" h="951" extrusionOk="0">
                  <a:moveTo>
                    <a:pt x="1550" y="1"/>
                  </a:moveTo>
                  <a:lnTo>
                    <a:pt x="1" y="904"/>
                  </a:lnTo>
                  <a:lnTo>
                    <a:pt x="80" y="950"/>
                  </a:lnTo>
                  <a:lnTo>
                    <a:pt x="1630" y="46"/>
                  </a:lnTo>
                  <a:lnTo>
                    <a:pt x="15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7" name="Google Shape;287;p28"/>
            <p:cNvSpPr/>
            <p:nvPr/>
          </p:nvSpPr>
          <p:spPr>
            <a:xfrm>
              <a:off x="6747394" y="2637138"/>
              <a:ext cx="202872" cy="118288"/>
            </a:xfrm>
            <a:custGeom>
              <a:avLst/>
              <a:gdLst/>
              <a:ahLst/>
              <a:cxnLst/>
              <a:rect l="l" t="t" r="r" b="b"/>
              <a:pathLst>
                <a:path w="1631" h="951" extrusionOk="0">
                  <a:moveTo>
                    <a:pt x="1551" y="1"/>
                  </a:moveTo>
                  <a:lnTo>
                    <a:pt x="0" y="904"/>
                  </a:lnTo>
                  <a:lnTo>
                    <a:pt x="80" y="950"/>
                  </a:lnTo>
                  <a:lnTo>
                    <a:pt x="1631" y="46"/>
                  </a:lnTo>
                  <a:lnTo>
                    <a:pt x="1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8" name="Google Shape;288;p28"/>
            <p:cNvSpPr/>
            <p:nvPr/>
          </p:nvSpPr>
          <p:spPr>
            <a:xfrm>
              <a:off x="6785206" y="2475813"/>
              <a:ext cx="223395" cy="245655"/>
            </a:xfrm>
            <a:custGeom>
              <a:avLst/>
              <a:gdLst/>
              <a:ahLst/>
              <a:cxnLst/>
              <a:rect l="l" t="t" r="r" b="b"/>
              <a:pathLst>
                <a:path w="1796" h="1975" extrusionOk="0">
                  <a:moveTo>
                    <a:pt x="632" y="0"/>
                  </a:moveTo>
                  <a:cubicBezTo>
                    <a:pt x="281" y="0"/>
                    <a:pt x="0" y="102"/>
                    <a:pt x="0" y="102"/>
                  </a:cubicBezTo>
                  <a:lnTo>
                    <a:pt x="76" y="1470"/>
                  </a:lnTo>
                  <a:cubicBezTo>
                    <a:pt x="76" y="1470"/>
                    <a:pt x="1043" y="1219"/>
                    <a:pt x="1210" y="1104"/>
                  </a:cubicBezTo>
                  <a:cubicBezTo>
                    <a:pt x="1233" y="1088"/>
                    <a:pt x="1252" y="1082"/>
                    <a:pt x="1268" y="1082"/>
                  </a:cubicBezTo>
                  <a:cubicBezTo>
                    <a:pt x="1364" y="1082"/>
                    <a:pt x="1327" y="1343"/>
                    <a:pt x="1327" y="1343"/>
                  </a:cubicBezTo>
                  <a:cubicBezTo>
                    <a:pt x="1327" y="1343"/>
                    <a:pt x="1242" y="1772"/>
                    <a:pt x="1473" y="1942"/>
                  </a:cubicBezTo>
                  <a:cubicBezTo>
                    <a:pt x="1504" y="1964"/>
                    <a:pt x="1527" y="1975"/>
                    <a:pt x="1546" y="1975"/>
                  </a:cubicBezTo>
                  <a:cubicBezTo>
                    <a:pt x="1625" y="1975"/>
                    <a:pt x="1618" y="1792"/>
                    <a:pt x="1660" y="1535"/>
                  </a:cubicBezTo>
                  <a:cubicBezTo>
                    <a:pt x="1713" y="1216"/>
                    <a:pt x="1795" y="686"/>
                    <a:pt x="1795" y="686"/>
                  </a:cubicBezTo>
                  <a:cubicBezTo>
                    <a:pt x="1520" y="131"/>
                    <a:pt x="1030" y="0"/>
                    <a:pt x="6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9" name="Google Shape;289;p28"/>
            <p:cNvSpPr/>
            <p:nvPr/>
          </p:nvSpPr>
          <p:spPr>
            <a:xfrm>
              <a:off x="6812819" y="2326554"/>
              <a:ext cx="332854" cy="257721"/>
            </a:xfrm>
            <a:custGeom>
              <a:avLst/>
              <a:gdLst/>
              <a:ahLst/>
              <a:cxnLst/>
              <a:rect l="l" t="t" r="r" b="b"/>
              <a:pathLst>
                <a:path w="2676" h="2072" extrusionOk="0">
                  <a:moveTo>
                    <a:pt x="623" y="1"/>
                  </a:moveTo>
                  <a:cubicBezTo>
                    <a:pt x="63" y="1"/>
                    <a:pt x="0" y="1245"/>
                    <a:pt x="0" y="1245"/>
                  </a:cubicBezTo>
                  <a:cubicBezTo>
                    <a:pt x="0" y="1245"/>
                    <a:pt x="853" y="1464"/>
                    <a:pt x="1105" y="1598"/>
                  </a:cubicBezTo>
                  <a:cubicBezTo>
                    <a:pt x="1573" y="1849"/>
                    <a:pt x="1739" y="2071"/>
                    <a:pt x="1739" y="2071"/>
                  </a:cubicBezTo>
                  <a:lnTo>
                    <a:pt x="2676" y="1025"/>
                  </a:lnTo>
                  <a:cubicBezTo>
                    <a:pt x="2676" y="1025"/>
                    <a:pt x="1330" y="127"/>
                    <a:pt x="700" y="8"/>
                  </a:cubicBezTo>
                  <a:cubicBezTo>
                    <a:pt x="673" y="3"/>
                    <a:pt x="647" y="1"/>
                    <a:pt x="623" y="1"/>
                  </a:cubicBez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0" name="Google Shape;290;p28"/>
            <p:cNvSpPr/>
            <p:nvPr/>
          </p:nvSpPr>
          <p:spPr>
            <a:xfrm>
              <a:off x="5949479" y="1725910"/>
              <a:ext cx="987990" cy="1340470"/>
            </a:xfrm>
            <a:custGeom>
              <a:avLst/>
              <a:gdLst/>
              <a:ahLst/>
              <a:cxnLst/>
              <a:rect l="l" t="t" r="r" b="b"/>
              <a:pathLst>
                <a:path w="7943" h="10777" extrusionOk="0">
                  <a:moveTo>
                    <a:pt x="562" y="0"/>
                  </a:moveTo>
                  <a:cubicBezTo>
                    <a:pt x="269" y="0"/>
                    <a:pt x="1" y="236"/>
                    <a:pt x="1" y="563"/>
                  </a:cubicBezTo>
                  <a:lnTo>
                    <a:pt x="24" y="6327"/>
                  </a:lnTo>
                  <a:cubicBezTo>
                    <a:pt x="24" y="6527"/>
                    <a:pt x="132" y="6712"/>
                    <a:pt x="305" y="6811"/>
                  </a:cubicBezTo>
                  <a:lnTo>
                    <a:pt x="7103" y="10702"/>
                  </a:lnTo>
                  <a:cubicBezTo>
                    <a:pt x="7193" y="10753"/>
                    <a:pt x="7288" y="10776"/>
                    <a:pt x="7381" y="10776"/>
                  </a:cubicBezTo>
                  <a:cubicBezTo>
                    <a:pt x="7674" y="10776"/>
                    <a:pt x="7942" y="10542"/>
                    <a:pt x="7941" y="10214"/>
                  </a:cubicBezTo>
                  <a:lnTo>
                    <a:pt x="7919" y="4450"/>
                  </a:lnTo>
                  <a:cubicBezTo>
                    <a:pt x="7919" y="4249"/>
                    <a:pt x="7811" y="4066"/>
                    <a:pt x="7637" y="3966"/>
                  </a:cubicBezTo>
                  <a:lnTo>
                    <a:pt x="839" y="75"/>
                  </a:lnTo>
                  <a:cubicBezTo>
                    <a:pt x="750" y="24"/>
                    <a:pt x="655" y="0"/>
                    <a:pt x="5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1" name="Google Shape;291;p28"/>
            <p:cNvSpPr/>
            <p:nvPr/>
          </p:nvSpPr>
          <p:spPr>
            <a:xfrm>
              <a:off x="6785206" y="2969737"/>
              <a:ext cx="120405" cy="123512"/>
            </a:xfrm>
            <a:custGeom>
              <a:avLst/>
              <a:gdLst/>
              <a:ahLst/>
              <a:cxnLst/>
              <a:rect l="l" t="t" r="r" b="b"/>
              <a:pathLst>
                <a:path w="968" h="993" extrusionOk="0">
                  <a:moveTo>
                    <a:pt x="867" y="0"/>
                  </a:moveTo>
                  <a:lnTo>
                    <a:pt x="0" y="535"/>
                  </a:lnTo>
                  <a:lnTo>
                    <a:pt x="441" y="992"/>
                  </a:lnTo>
                  <a:lnTo>
                    <a:pt x="968" y="685"/>
                  </a:lnTo>
                  <a:lnTo>
                    <a:pt x="8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2" name="Google Shape;292;p28"/>
            <p:cNvSpPr/>
            <p:nvPr/>
          </p:nvSpPr>
          <p:spPr>
            <a:xfrm>
              <a:off x="5923234" y="1733746"/>
              <a:ext cx="80850" cy="38434"/>
            </a:xfrm>
            <a:custGeom>
              <a:avLst/>
              <a:gdLst/>
              <a:ahLst/>
              <a:cxnLst/>
              <a:rect l="l" t="t" r="r" b="b"/>
              <a:pathLst>
                <a:path w="650" h="309" extrusionOk="0">
                  <a:moveTo>
                    <a:pt x="512" y="1"/>
                  </a:moveTo>
                  <a:lnTo>
                    <a:pt x="1" y="299"/>
                  </a:lnTo>
                  <a:lnTo>
                    <a:pt x="649" y="308"/>
                  </a:lnTo>
                  <a:lnTo>
                    <a:pt x="512" y="1"/>
                  </a:lnTo>
                  <a:close/>
                </a:path>
              </a:pathLst>
            </a:custGeom>
            <a:solidFill>
              <a:srgbClr val="564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3" name="Google Shape;293;p28"/>
            <p:cNvSpPr/>
            <p:nvPr/>
          </p:nvSpPr>
          <p:spPr>
            <a:xfrm>
              <a:off x="5888158" y="1761608"/>
              <a:ext cx="987866" cy="1340470"/>
            </a:xfrm>
            <a:custGeom>
              <a:avLst/>
              <a:gdLst/>
              <a:ahLst/>
              <a:cxnLst/>
              <a:rect l="l" t="t" r="r" b="b"/>
              <a:pathLst>
                <a:path w="7942" h="10777" extrusionOk="0">
                  <a:moveTo>
                    <a:pt x="562" y="0"/>
                  </a:moveTo>
                  <a:cubicBezTo>
                    <a:pt x="269" y="0"/>
                    <a:pt x="0" y="236"/>
                    <a:pt x="1" y="563"/>
                  </a:cubicBezTo>
                  <a:lnTo>
                    <a:pt x="23" y="6328"/>
                  </a:lnTo>
                  <a:cubicBezTo>
                    <a:pt x="24" y="6527"/>
                    <a:pt x="132" y="6712"/>
                    <a:pt x="305" y="6811"/>
                  </a:cubicBezTo>
                  <a:lnTo>
                    <a:pt x="7103" y="10702"/>
                  </a:lnTo>
                  <a:cubicBezTo>
                    <a:pt x="7193" y="10753"/>
                    <a:pt x="7288" y="10777"/>
                    <a:pt x="7381" y="10777"/>
                  </a:cubicBezTo>
                  <a:cubicBezTo>
                    <a:pt x="7674" y="10777"/>
                    <a:pt x="7942" y="10542"/>
                    <a:pt x="7941" y="10214"/>
                  </a:cubicBezTo>
                  <a:lnTo>
                    <a:pt x="7918" y="4450"/>
                  </a:lnTo>
                  <a:cubicBezTo>
                    <a:pt x="7918" y="4249"/>
                    <a:pt x="7810" y="4066"/>
                    <a:pt x="7637" y="3967"/>
                  </a:cubicBezTo>
                  <a:lnTo>
                    <a:pt x="839" y="75"/>
                  </a:lnTo>
                  <a:cubicBezTo>
                    <a:pt x="749" y="24"/>
                    <a:pt x="654"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4" name="Google Shape;294;p28"/>
            <p:cNvSpPr/>
            <p:nvPr/>
          </p:nvSpPr>
          <p:spPr>
            <a:xfrm>
              <a:off x="7376521" y="2926079"/>
              <a:ext cx="290812" cy="200878"/>
            </a:xfrm>
            <a:custGeom>
              <a:avLst/>
              <a:gdLst/>
              <a:ahLst/>
              <a:cxnLst/>
              <a:rect l="l" t="t" r="r" b="b"/>
              <a:pathLst>
                <a:path w="2338" h="1615" extrusionOk="0">
                  <a:moveTo>
                    <a:pt x="1315" y="1"/>
                  </a:moveTo>
                  <a:cubicBezTo>
                    <a:pt x="692" y="3"/>
                    <a:pt x="1" y="1113"/>
                    <a:pt x="1" y="1113"/>
                  </a:cubicBezTo>
                  <a:lnTo>
                    <a:pt x="883" y="1615"/>
                  </a:lnTo>
                  <a:lnTo>
                    <a:pt x="2337" y="634"/>
                  </a:lnTo>
                  <a:lnTo>
                    <a:pt x="2293" y="529"/>
                  </a:lnTo>
                  <a:lnTo>
                    <a:pt x="1426" y="34"/>
                  </a:lnTo>
                  <a:cubicBezTo>
                    <a:pt x="1395" y="13"/>
                    <a:pt x="1358" y="1"/>
                    <a:pt x="1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5" name="Google Shape;295;p28"/>
            <p:cNvSpPr/>
            <p:nvPr/>
          </p:nvSpPr>
          <p:spPr>
            <a:xfrm>
              <a:off x="7485729" y="2988394"/>
              <a:ext cx="194538" cy="138562"/>
            </a:xfrm>
            <a:custGeom>
              <a:avLst/>
              <a:gdLst/>
              <a:ahLst/>
              <a:cxnLst/>
              <a:rect l="l" t="t" r="r" b="b"/>
              <a:pathLst>
                <a:path w="1564" h="1114" extrusionOk="0">
                  <a:moveTo>
                    <a:pt x="1315" y="1"/>
                  </a:moveTo>
                  <a:cubicBezTo>
                    <a:pt x="692" y="3"/>
                    <a:pt x="1" y="1114"/>
                    <a:pt x="1" y="1114"/>
                  </a:cubicBezTo>
                  <a:lnTo>
                    <a:pt x="1564" y="203"/>
                  </a:lnTo>
                  <a:cubicBezTo>
                    <a:pt x="1564" y="203"/>
                    <a:pt x="1481" y="1"/>
                    <a:pt x="13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6" name="Google Shape;296;p28"/>
            <p:cNvSpPr/>
            <p:nvPr/>
          </p:nvSpPr>
          <p:spPr>
            <a:xfrm>
              <a:off x="7418812" y="3038147"/>
              <a:ext cx="48510" cy="56967"/>
            </a:xfrm>
            <a:custGeom>
              <a:avLst/>
              <a:gdLst/>
              <a:ahLst/>
              <a:cxnLst/>
              <a:rect l="l" t="t" r="r" b="b"/>
              <a:pathLst>
                <a:path w="390" h="458" extrusionOk="0">
                  <a:moveTo>
                    <a:pt x="295" y="1"/>
                  </a:moveTo>
                  <a:cubicBezTo>
                    <a:pt x="117" y="219"/>
                    <a:pt x="1" y="405"/>
                    <a:pt x="1" y="405"/>
                  </a:cubicBezTo>
                  <a:lnTo>
                    <a:pt x="93" y="458"/>
                  </a:lnTo>
                  <a:cubicBezTo>
                    <a:pt x="93" y="458"/>
                    <a:pt x="210" y="272"/>
                    <a:pt x="389" y="53"/>
                  </a:cubicBezTo>
                  <a:lnTo>
                    <a:pt x="2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7" name="Google Shape;297;p28"/>
            <p:cNvSpPr/>
            <p:nvPr/>
          </p:nvSpPr>
          <p:spPr>
            <a:xfrm>
              <a:off x="6084558" y="2543229"/>
              <a:ext cx="374274" cy="630495"/>
            </a:xfrm>
            <a:custGeom>
              <a:avLst/>
              <a:gdLst/>
              <a:ahLst/>
              <a:cxnLst/>
              <a:rect l="l" t="t" r="r" b="b"/>
              <a:pathLst>
                <a:path w="3009" h="5069" extrusionOk="0">
                  <a:moveTo>
                    <a:pt x="708" y="0"/>
                  </a:moveTo>
                  <a:lnTo>
                    <a:pt x="496" y="122"/>
                  </a:lnTo>
                  <a:lnTo>
                    <a:pt x="1" y="4280"/>
                  </a:lnTo>
                  <a:cubicBezTo>
                    <a:pt x="1" y="4773"/>
                    <a:pt x="225" y="5069"/>
                    <a:pt x="544" y="5069"/>
                  </a:cubicBezTo>
                  <a:cubicBezTo>
                    <a:pt x="654" y="5069"/>
                    <a:pt x="774" y="5034"/>
                    <a:pt x="901" y="4961"/>
                  </a:cubicBezTo>
                  <a:lnTo>
                    <a:pt x="3009" y="3744"/>
                  </a:lnTo>
                  <a:lnTo>
                    <a:pt x="3009" y="3462"/>
                  </a:lnTo>
                  <a:lnTo>
                    <a:pt x="901" y="4679"/>
                  </a:lnTo>
                  <a:cubicBezTo>
                    <a:pt x="804" y="4735"/>
                    <a:pt x="712" y="4761"/>
                    <a:pt x="628" y="4761"/>
                  </a:cubicBezTo>
                  <a:cubicBezTo>
                    <a:pt x="384" y="4761"/>
                    <a:pt x="213" y="4536"/>
                    <a:pt x="213" y="4159"/>
                  </a:cubicBezTo>
                  <a:lnTo>
                    <a:pt x="7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8" name="Google Shape;298;p28"/>
            <p:cNvSpPr/>
            <p:nvPr/>
          </p:nvSpPr>
          <p:spPr>
            <a:xfrm>
              <a:off x="6150730" y="2958916"/>
              <a:ext cx="626278" cy="385337"/>
            </a:xfrm>
            <a:custGeom>
              <a:avLst/>
              <a:gdLst/>
              <a:ahLst/>
              <a:cxnLst/>
              <a:rect l="l" t="t" r="r" b="b"/>
              <a:pathLst>
                <a:path w="5035" h="3098" extrusionOk="0">
                  <a:moveTo>
                    <a:pt x="2252" y="0"/>
                  </a:moveTo>
                  <a:lnTo>
                    <a:pt x="0" y="1280"/>
                  </a:lnTo>
                  <a:lnTo>
                    <a:pt x="2662" y="3097"/>
                  </a:lnTo>
                  <a:lnTo>
                    <a:pt x="5035" y="1611"/>
                  </a:lnTo>
                  <a:lnTo>
                    <a:pt x="22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9" name="Google Shape;299;p28"/>
            <p:cNvSpPr/>
            <p:nvPr/>
          </p:nvSpPr>
          <p:spPr>
            <a:xfrm>
              <a:off x="6094633" y="2561264"/>
              <a:ext cx="369423" cy="790575"/>
            </a:xfrm>
            <a:custGeom>
              <a:avLst/>
              <a:gdLst/>
              <a:ahLst/>
              <a:cxnLst/>
              <a:rect l="l" t="t" r="r" b="b"/>
              <a:pathLst>
                <a:path w="2970" h="6356" extrusionOk="0">
                  <a:moveTo>
                    <a:pt x="480" y="1"/>
                  </a:moveTo>
                  <a:cubicBezTo>
                    <a:pt x="480" y="1"/>
                    <a:pt x="1" y="3423"/>
                    <a:pt x="36" y="3855"/>
                  </a:cubicBezTo>
                  <a:cubicBezTo>
                    <a:pt x="71" y="4287"/>
                    <a:pt x="254" y="4886"/>
                    <a:pt x="254" y="4886"/>
                  </a:cubicBezTo>
                  <a:lnTo>
                    <a:pt x="2795" y="6356"/>
                  </a:lnTo>
                  <a:cubicBezTo>
                    <a:pt x="2795" y="6356"/>
                    <a:pt x="2585" y="5742"/>
                    <a:pt x="2585" y="5314"/>
                  </a:cubicBezTo>
                  <a:cubicBezTo>
                    <a:pt x="2585" y="4888"/>
                    <a:pt x="2969" y="1468"/>
                    <a:pt x="2969" y="1468"/>
                  </a:cubicBezTo>
                  <a:lnTo>
                    <a:pt x="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0" name="Google Shape;300;p28"/>
            <p:cNvSpPr/>
            <p:nvPr/>
          </p:nvSpPr>
          <p:spPr>
            <a:xfrm>
              <a:off x="6402854" y="2728559"/>
              <a:ext cx="374150" cy="630619"/>
            </a:xfrm>
            <a:custGeom>
              <a:avLst/>
              <a:gdLst/>
              <a:ahLst/>
              <a:cxnLst/>
              <a:rect l="l" t="t" r="r" b="b"/>
              <a:pathLst>
                <a:path w="3008" h="5070" extrusionOk="0">
                  <a:moveTo>
                    <a:pt x="703" y="0"/>
                  </a:moveTo>
                  <a:lnTo>
                    <a:pt x="491" y="123"/>
                  </a:lnTo>
                  <a:lnTo>
                    <a:pt x="0" y="4281"/>
                  </a:lnTo>
                  <a:cubicBezTo>
                    <a:pt x="0" y="4774"/>
                    <a:pt x="224" y="5069"/>
                    <a:pt x="544" y="5069"/>
                  </a:cubicBezTo>
                  <a:cubicBezTo>
                    <a:pt x="654" y="5069"/>
                    <a:pt x="774" y="5035"/>
                    <a:pt x="901" y="4961"/>
                  </a:cubicBezTo>
                  <a:lnTo>
                    <a:pt x="3008" y="3745"/>
                  </a:lnTo>
                  <a:lnTo>
                    <a:pt x="3008" y="3463"/>
                  </a:lnTo>
                  <a:lnTo>
                    <a:pt x="901" y="4679"/>
                  </a:lnTo>
                  <a:cubicBezTo>
                    <a:pt x="804" y="4735"/>
                    <a:pt x="712" y="4761"/>
                    <a:pt x="628" y="4761"/>
                  </a:cubicBezTo>
                  <a:cubicBezTo>
                    <a:pt x="384" y="4761"/>
                    <a:pt x="213" y="4536"/>
                    <a:pt x="213" y="4159"/>
                  </a:cubicBez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1" name="Google Shape;301;p28"/>
            <p:cNvSpPr/>
            <p:nvPr/>
          </p:nvSpPr>
          <p:spPr>
            <a:xfrm>
              <a:off x="6146252" y="2543229"/>
              <a:ext cx="344049" cy="200629"/>
            </a:xfrm>
            <a:custGeom>
              <a:avLst/>
              <a:gdLst/>
              <a:ahLst/>
              <a:cxnLst/>
              <a:rect l="l" t="t" r="r" b="b"/>
              <a:pathLst>
                <a:path w="2766" h="1613" extrusionOk="0">
                  <a:moveTo>
                    <a:pt x="212" y="0"/>
                  </a:moveTo>
                  <a:cubicBezTo>
                    <a:pt x="176" y="21"/>
                    <a:pt x="0" y="122"/>
                    <a:pt x="0" y="122"/>
                  </a:cubicBezTo>
                  <a:lnTo>
                    <a:pt x="2554" y="1613"/>
                  </a:lnTo>
                  <a:lnTo>
                    <a:pt x="2766" y="1490"/>
                  </a:lnTo>
                  <a:lnTo>
                    <a:pt x="2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2" name="Google Shape;302;p28"/>
            <p:cNvSpPr/>
            <p:nvPr/>
          </p:nvSpPr>
          <p:spPr>
            <a:xfrm>
              <a:off x="6984965" y="2655671"/>
              <a:ext cx="500028" cy="278244"/>
            </a:xfrm>
            <a:custGeom>
              <a:avLst/>
              <a:gdLst/>
              <a:ahLst/>
              <a:cxnLst/>
              <a:rect l="l" t="t" r="r" b="b"/>
              <a:pathLst>
                <a:path w="4020" h="2237" extrusionOk="0">
                  <a:moveTo>
                    <a:pt x="1220" y="0"/>
                  </a:moveTo>
                  <a:cubicBezTo>
                    <a:pt x="944" y="0"/>
                    <a:pt x="647" y="19"/>
                    <a:pt x="577" y="34"/>
                  </a:cubicBezTo>
                  <a:cubicBezTo>
                    <a:pt x="463" y="60"/>
                    <a:pt x="508" y="191"/>
                    <a:pt x="708" y="288"/>
                  </a:cubicBezTo>
                  <a:cubicBezTo>
                    <a:pt x="787" y="325"/>
                    <a:pt x="1089" y="326"/>
                    <a:pt x="1121" y="326"/>
                  </a:cubicBezTo>
                  <a:cubicBezTo>
                    <a:pt x="1123" y="326"/>
                    <a:pt x="1124" y="326"/>
                    <a:pt x="1124" y="326"/>
                  </a:cubicBezTo>
                  <a:lnTo>
                    <a:pt x="1124" y="326"/>
                  </a:lnTo>
                  <a:cubicBezTo>
                    <a:pt x="1124" y="326"/>
                    <a:pt x="688" y="712"/>
                    <a:pt x="375" y="895"/>
                  </a:cubicBezTo>
                  <a:cubicBezTo>
                    <a:pt x="63" y="1076"/>
                    <a:pt x="0" y="1223"/>
                    <a:pt x="221" y="1258"/>
                  </a:cubicBezTo>
                  <a:cubicBezTo>
                    <a:pt x="229" y="1260"/>
                    <a:pt x="238" y="1260"/>
                    <a:pt x="247" y="1260"/>
                  </a:cubicBezTo>
                  <a:cubicBezTo>
                    <a:pt x="499" y="1260"/>
                    <a:pt x="1256" y="833"/>
                    <a:pt x="1256" y="833"/>
                  </a:cubicBezTo>
                  <a:lnTo>
                    <a:pt x="1256" y="833"/>
                  </a:lnTo>
                  <a:cubicBezTo>
                    <a:pt x="1256" y="833"/>
                    <a:pt x="793" y="1223"/>
                    <a:pt x="562" y="1362"/>
                  </a:cubicBezTo>
                  <a:cubicBezTo>
                    <a:pt x="374" y="1474"/>
                    <a:pt x="313" y="1547"/>
                    <a:pt x="377" y="1601"/>
                  </a:cubicBezTo>
                  <a:cubicBezTo>
                    <a:pt x="428" y="1645"/>
                    <a:pt x="525" y="1651"/>
                    <a:pt x="578" y="1651"/>
                  </a:cubicBezTo>
                  <a:cubicBezTo>
                    <a:pt x="601" y="1651"/>
                    <a:pt x="616" y="1650"/>
                    <a:pt x="616" y="1650"/>
                  </a:cubicBezTo>
                  <a:lnTo>
                    <a:pt x="616" y="1650"/>
                  </a:lnTo>
                  <a:cubicBezTo>
                    <a:pt x="616" y="1650"/>
                    <a:pt x="499" y="1765"/>
                    <a:pt x="653" y="1837"/>
                  </a:cubicBezTo>
                  <a:cubicBezTo>
                    <a:pt x="685" y="1852"/>
                    <a:pt x="721" y="1859"/>
                    <a:pt x="759" y="1859"/>
                  </a:cubicBezTo>
                  <a:cubicBezTo>
                    <a:pt x="972" y="1859"/>
                    <a:pt x="1261" y="1646"/>
                    <a:pt x="1458" y="1485"/>
                  </a:cubicBezTo>
                  <a:cubicBezTo>
                    <a:pt x="1598" y="1370"/>
                    <a:pt x="1764" y="1362"/>
                    <a:pt x="1812" y="1362"/>
                  </a:cubicBezTo>
                  <a:cubicBezTo>
                    <a:pt x="1821" y="1362"/>
                    <a:pt x="1825" y="1362"/>
                    <a:pt x="1825" y="1362"/>
                  </a:cubicBezTo>
                  <a:cubicBezTo>
                    <a:pt x="1825" y="1362"/>
                    <a:pt x="1544" y="1976"/>
                    <a:pt x="1524" y="2125"/>
                  </a:cubicBezTo>
                  <a:cubicBezTo>
                    <a:pt x="1513" y="2199"/>
                    <a:pt x="1583" y="2237"/>
                    <a:pt x="1672" y="2237"/>
                  </a:cubicBezTo>
                  <a:cubicBezTo>
                    <a:pt x="1764" y="2237"/>
                    <a:pt x="1876" y="2196"/>
                    <a:pt x="1938" y="2113"/>
                  </a:cubicBezTo>
                  <a:cubicBezTo>
                    <a:pt x="2061" y="1951"/>
                    <a:pt x="2124" y="1678"/>
                    <a:pt x="2324" y="1593"/>
                  </a:cubicBezTo>
                  <a:cubicBezTo>
                    <a:pt x="2526" y="1508"/>
                    <a:pt x="3346" y="1597"/>
                    <a:pt x="3682" y="1449"/>
                  </a:cubicBezTo>
                  <a:cubicBezTo>
                    <a:pt x="4019" y="1300"/>
                    <a:pt x="3385" y="24"/>
                    <a:pt x="3385" y="24"/>
                  </a:cubicBezTo>
                  <a:cubicBezTo>
                    <a:pt x="3385" y="24"/>
                    <a:pt x="2727" y="45"/>
                    <a:pt x="2210" y="45"/>
                  </a:cubicBezTo>
                  <a:cubicBezTo>
                    <a:pt x="1951" y="45"/>
                    <a:pt x="1728" y="40"/>
                    <a:pt x="1640" y="24"/>
                  </a:cubicBezTo>
                  <a:cubicBezTo>
                    <a:pt x="1541" y="7"/>
                    <a:pt x="1384" y="0"/>
                    <a:pt x="12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3" name="Google Shape;303;p28"/>
            <p:cNvSpPr/>
            <p:nvPr/>
          </p:nvSpPr>
          <p:spPr>
            <a:xfrm>
              <a:off x="7329754" y="1782131"/>
              <a:ext cx="740961" cy="1072675"/>
            </a:xfrm>
            <a:custGeom>
              <a:avLst/>
              <a:gdLst/>
              <a:ahLst/>
              <a:cxnLst/>
              <a:rect l="l" t="t" r="r" b="b"/>
              <a:pathLst>
                <a:path w="5957" h="8624" extrusionOk="0">
                  <a:moveTo>
                    <a:pt x="4532" y="0"/>
                  </a:moveTo>
                  <a:cubicBezTo>
                    <a:pt x="3946" y="0"/>
                    <a:pt x="3623" y="1198"/>
                    <a:pt x="3603" y="2356"/>
                  </a:cubicBezTo>
                  <a:cubicBezTo>
                    <a:pt x="3591" y="2987"/>
                    <a:pt x="3638" y="4852"/>
                    <a:pt x="3639" y="5691"/>
                  </a:cubicBezTo>
                  <a:cubicBezTo>
                    <a:pt x="2583" y="5982"/>
                    <a:pt x="1" y="7047"/>
                    <a:pt x="1" y="7047"/>
                  </a:cubicBezTo>
                  <a:cubicBezTo>
                    <a:pt x="1" y="7047"/>
                    <a:pt x="346" y="7108"/>
                    <a:pt x="527" y="7558"/>
                  </a:cubicBezTo>
                  <a:cubicBezTo>
                    <a:pt x="770" y="8162"/>
                    <a:pt x="775" y="8616"/>
                    <a:pt x="775" y="8616"/>
                  </a:cubicBezTo>
                  <a:cubicBezTo>
                    <a:pt x="775" y="8616"/>
                    <a:pt x="983" y="8623"/>
                    <a:pt x="1296" y="8623"/>
                  </a:cubicBezTo>
                  <a:cubicBezTo>
                    <a:pt x="1881" y="8623"/>
                    <a:pt x="2832" y="8597"/>
                    <a:pt x="3481" y="8443"/>
                  </a:cubicBezTo>
                  <a:cubicBezTo>
                    <a:pt x="5225" y="8032"/>
                    <a:pt x="5497" y="7456"/>
                    <a:pt x="5497" y="7456"/>
                  </a:cubicBezTo>
                  <a:cubicBezTo>
                    <a:pt x="5686" y="7337"/>
                    <a:pt x="5689" y="6569"/>
                    <a:pt x="5772" y="6010"/>
                  </a:cubicBezTo>
                  <a:cubicBezTo>
                    <a:pt x="5808" y="5762"/>
                    <a:pt x="5956" y="2880"/>
                    <a:pt x="5853" y="1949"/>
                  </a:cubicBezTo>
                  <a:cubicBezTo>
                    <a:pt x="5692" y="507"/>
                    <a:pt x="5170" y="88"/>
                    <a:pt x="4596" y="5"/>
                  </a:cubicBezTo>
                  <a:cubicBezTo>
                    <a:pt x="4574" y="2"/>
                    <a:pt x="4553"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4" name="Google Shape;304;p28"/>
            <p:cNvSpPr/>
            <p:nvPr/>
          </p:nvSpPr>
          <p:spPr>
            <a:xfrm>
              <a:off x="6264913" y="2215978"/>
              <a:ext cx="153491" cy="239063"/>
            </a:xfrm>
            <a:custGeom>
              <a:avLst/>
              <a:gdLst/>
              <a:ahLst/>
              <a:cxnLst/>
              <a:rect l="l" t="t" r="r" b="b"/>
              <a:pathLst>
                <a:path w="1234" h="1922" extrusionOk="0">
                  <a:moveTo>
                    <a:pt x="212" y="0"/>
                  </a:moveTo>
                  <a:cubicBezTo>
                    <a:pt x="56" y="0"/>
                    <a:pt x="32" y="142"/>
                    <a:pt x="32" y="307"/>
                  </a:cubicBezTo>
                  <a:cubicBezTo>
                    <a:pt x="32" y="578"/>
                    <a:pt x="0" y="707"/>
                    <a:pt x="33" y="1029"/>
                  </a:cubicBezTo>
                  <a:cubicBezTo>
                    <a:pt x="53" y="1242"/>
                    <a:pt x="133" y="1396"/>
                    <a:pt x="224" y="1455"/>
                  </a:cubicBezTo>
                  <a:lnTo>
                    <a:pt x="617" y="1681"/>
                  </a:lnTo>
                  <a:lnTo>
                    <a:pt x="1011" y="1907"/>
                  </a:lnTo>
                  <a:cubicBezTo>
                    <a:pt x="1030" y="1917"/>
                    <a:pt x="1049" y="1922"/>
                    <a:pt x="1066" y="1922"/>
                  </a:cubicBezTo>
                  <a:cubicBezTo>
                    <a:pt x="1133" y="1922"/>
                    <a:pt x="1186" y="1851"/>
                    <a:pt x="1202" y="1702"/>
                  </a:cubicBezTo>
                  <a:cubicBezTo>
                    <a:pt x="1233" y="1415"/>
                    <a:pt x="1202" y="1252"/>
                    <a:pt x="1200" y="979"/>
                  </a:cubicBezTo>
                  <a:cubicBezTo>
                    <a:pt x="1200" y="721"/>
                    <a:pt x="1155" y="464"/>
                    <a:pt x="615" y="153"/>
                  </a:cubicBezTo>
                  <a:cubicBezTo>
                    <a:pt x="427" y="44"/>
                    <a:pt x="299"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5" name="Google Shape;305;p28"/>
            <p:cNvSpPr/>
            <p:nvPr/>
          </p:nvSpPr>
          <p:spPr>
            <a:xfrm>
              <a:off x="6376111" y="2439867"/>
              <a:ext cx="14677" cy="27862"/>
            </a:xfrm>
            <a:custGeom>
              <a:avLst/>
              <a:gdLst/>
              <a:ahLst/>
              <a:cxnLst/>
              <a:rect l="l" t="t" r="r" b="b"/>
              <a:pathLst>
                <a:path w="118" h="224" extrusionOk="0">
                  <a:moveTo>
                    <a:pt x="0" y="0"/>
                  </a:moveTo>
                  <a:lnTo>
                    <a:pt x="0" y="156"/>
                  </a:lnTo>
                  <a:lnTo>
                    <a:pt x="117" y="223"/>
                  </a:lnTo>
                  <a:lnTo>
                    <a:pt x="117" y="6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6" name="Google Shape;306;p28"/>
            <p:cNvSpPr/>
            <p:nvPr/>
          </p:nvSpPr>
          <p:spPr>
            <a:xfrm>
              <a:off x="6348499" y="2423821"/>
              <a:ext cx="14677" cy="27862"/>
            </a:xfrm>
            <a:custGeom>
              <a:avLst/>
              <a:gdLst/>
              <a:ahLst/>
              <a:cxnLst/>
              <a:rect l="l" t="t" r="r" b="b"/>
              <a:pathLst>
                <a:path w="118" h="224" extrusionOk="0">
                  <a:moveTo>
                    <a:pt x="0" y="1"/>
                  </a:moveTo>
                  <a:lnTo>
                    <a:pt x="0" y="156"/>
                  </a:lnTo>
                  <a:lnTo>
                    <a:pt x="117" y="224"/>
                  </a:lnTo>
                  <a:lnTo>
                    <a:pt x="116" y="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7" name="Google Shape;307;p28"/>
            <p:cNvSpPr/>
            <p:nvPr/>
          </p:nvSpPr>
          <p:spPr>
            <a:xfrm>
              <a:off x="6320761" y="2407900"/>
              <a:ext cx="14677" cy="27862"/>
            </a:xfrm>
            <a:custGeom>
              <a:avLst/>
              <a:gdLst/>
              <a:ahLst/>
              <a:cxnLst/>
              <a:rect l="l" t="t" r="r" b="b"/>
              <a:pathLst>
                <a:path w="118" h="224" extrusionOk="0">
                  <a:moveTo>
                    <a:pt x="0" y="0"/>
                  </a:moveTo>
                  <a:lnTo>
                    <a:pt x="0" y="157"/>
                  </a:lnTo>
                  <a:lnTo>
                    <a:pt x="118" y="223"/>
                  </a:lnTo>
                  <a:lnTo>
                    <a:pt x="118" y="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8" name="Google Shape;308;p28"/>
            <p:cNvSpPr/>
            <p:nvPr/>
          </p:nvSpPr>
          <p:spPr>
            <a:xfrm>
              <a:off x="6362056" y="2460390"/>
              <a:ext cx="14677" cy="27862"/>
            </a:xfrm>
            <a:custGeom>
              <a:avLst/>
              <a:gdLst/>
              <a:ahLst/>
              <a:cxnLst/>
              <a:rect l="l" t="t" r="r" b="b"/>
              <a:pathLst>
                <a:path w="118" h="224" extrusionOk="0">
                  <a:moveTo>
                    <a:pt x="1" y="1"/>
                  </a:moveTo>
                  <a:lnTo>
                    <a:pt x="1" y="157"/>
                  </a:lnTo>
                  <a:lnTo>
                    <a:pt x="118" y="224"/>
                  </a:lnTo>
                  <a:lnTo>
                    <a:pt x="118" y="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9" name="Google Shape;309;p28"/>
            <p:cNvSpPr/>
            <p:nvPr/>
          </p:nvSpPr>
          <p:spPr>
            <a:xfrm>
              <a:off x="6334443" y="2444593"/>
              <a:ext cx="14677" cy="27862"/>
            </a:xfrm>
            <a:custGeom>
              <a:avLst/>
              <a:gdLst/>
              <a:ahLst/>
              <a:cxnLst/>
              <a:rect l="l" t="t" r="r" b="b"/>
              <a:pathLst>
                <a:path w="118" h="224" extrusionOk="0">
                  <a:moveTo>
                    <a:pt x="1" y="0"/>
                  </a:moveTo>
                  <a:lnTo>
                    <a:pt x="1" y="156"/>
                  </a:lnTo>
                  <a:lnTo>
                    <a:pt x="118" y="223"/>
                  </a:lnTo>
                  <a:lnTo>
                    <a:pt x="117" y="6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0" name="Google Shape;310;p28"/>
            <p:cNvSpPr/>
            <p:nvPr/>
          </p:nvSpPr>
          <p:spPr>
            <a:xfrm>
              <a:off x="6306706" y="2428672"/>
              <a:ext cx="14677" cy="27862"/>
            </a:xfrm>
            <a:custGeom>
              <a:avLst/>
              <a:gdLst/>
              <a:ahLst/>
              <a:cxnLst/>
              <a:rect l="l" t="t" r="r" b="b"/>
              <a:pathLst>
                <a:path w="118" h="224" extrusionOk="0">
                  <a:moveTo>
                    <a:pt x="1" y="0"/>
                  </a:moveTo>
                  <a:lnTo>
                    <a:pt x="1" y="156"/>
                  </a:lnTo>
                  <a:lnTo>
                    <a:pt x="118" y="223"/>
                  </a:lnTo>
                  <a:lnTo>
                    <a:pt x="118" y="6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1" name="Google Shape;311;p28"/>
            <p:cNvSpPr/>
            <p:nvPr/>
          </p:nvSpPr>
          <p:spPr>
            <a:xfrm>
              <a:off x="6293148" y="2392104"/>
              <a:ext cx="14677" cy="27862"/>
            </a:xfrm>
            <a:custGeom>
              <a:avLst/>
              <a:gdLst/>
              <a:ahLst/>
              <a:cxnLst/>
              <a:rect l="l" t="t" r="r" b="b"/>
              <a:pathLst>
                <a:path w="118" h="224" extrusionOk="0">
                  <a:moveTo>
                    <a:pt x="1" y="0"/>
                  </a:moveTo>
                  <a:lnTo>
                    <a:pt x="1" y="156"/>
                  </a:lnTo>
                  <a:lnTo>
                    <a:pt x="118" y="223"/>
                  </a:lnTo>
                  <a:lnTo>
                    <a:pt x="118" y="6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2" name="Google Shape;312;p28"/>
            <p:cNvSpPr/>
            <p:nvPr/>
          </p:nvSpPr>
          <p:spPr>
            <a:xfrm>
              <a:off x="6359693" y="2333395"/>
              <a:ext cx="36072" cy="60326"/>
            </a:xfrm>
            <a:custGeom>
              <a:avLst/>
              <a:gdLst/>
              <a:ahLst/>
              <a:cxnLst/>
              <a:rect l="l" t="t" r="r" b="b"/>
              <a:pathLst>
                <a:path w="290" h="485" extrusionOk="0">
                  <a:moveTo>
                    <a:pt x="61" y="0"/>
                  </a:moveTo>
                  <a:cubicBezTo>
                    <a:pt x="9" y="0"/>
                    <a:pt x="0" y="69"/>
                    <a:pt x="0" y="187"/>
                  </a:cubicBezTo>
                  <a:cubicBezTo>
                    <a:pt x="2" y="345"/>
                    <a:pt x="53" y="397"/>
                    <a:pt x="136" y="443"/>
                  </a:cubicBezTo>
                  <a:cubicBezTo>
                    <a:pt x="171" y="463"/>
                    <a:pt x="205" y="484"/>
                    <a:pt x="231" y="484"/>
                  </a:cubicBezTo>
                  <a:cubicBezTo>
                    <a:pt x="267" y="484"/>
                    <a:pt x="290" y="448"/>
                    <a:pt x="290" y="327"/>
                  </a:cubicBezTo>
                  <a:cubicBezTo>
                    <a:pt x="289" y="206"/>
                    <a:pt x="267" y="103"/>
                    <a:pt x="131" y="25"/>
                  </a:cubicBezTo>
                  <a:cubicBezTo>
                    <a:pt x="101" y="8"/>
                    <a:pt x="78"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3" name="Google Shape;313;p28"/>
            <p:cNvSpPr/>
            <p:nvPr/>
          </p:nvSpPr>
          <p:spPr>
            <a:xfrm>
              <a:off x="6286805" y="2292598"/>
              <a:ext cx="36072" cy="59206"/>
            </a:xfrm>
            <a:custGeom>
              <a:avLst/>
              <a:gdLst/>
              <a:ahLst/>
              <a:cxnLst/>
              <a:rect l="l" t="t" r="r" b="b"/>
              <a:pathLst>
                <a:path w="290" h="476" extrusionOk="0">
                  <a:moveTo>
                    <a:pt x="69" y="0"/>
                  </a:moveTo>
                  <a:cubicBezTo>
                    <a:pt x="12" y="0"/>
                    <a:pt x="1" y="65"/>
                    <a:pt x="1" y="152"/>
                  </a:cubicBezTo>
                  <a:cubicBezTo>
                    <a:pt x="1" y="364"/>
                    <a:pt x="73" y="398"/>
                    <a:pt x="155" y="446"/>
                  </a:cubicBezTo>
                  <a:cubicBezTo>
                    <a:pt x="186" y="463"/>
                    <a:pt x="212" y="475"/>
                    <a:pt x="234" y="475"/>
                  </a:cubicBezTo>
                  <a:cubicBezTo>
                    <a:pt x="269" y="475"/>
                    <a:pt x="289" y="442"/>
                    <a:pt x="289" y="343"/>
                  </a:cubicBezTo>
                  <a:cubicBezTo>
                    <a:pt x="289" y="185"/>
                    <a:pt x="275" y="99"/>
                    <a:pt x="159" y="32"/>
                  </a:cubicBezTo>
                  <a:cubicBezTo>
                    <a:pt x="120" y="10"/>
                    <a:pt x="91"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4" name="Google Shape;314;p28"/>
            <p:cNvSpPr/>
            <p:nvPr/>
          </p:nvSpPr>
          <p:spPr>
            <a:xfrm>
              <a:off x="6329468" y="2368471"/>
              <a:ext cx="24504" cy="39678"/>
            </a:xfrm>
            <a:custGeom>
              <a:avLst/>
              <a:gdLst/>
              <a:ahLst/>
              <a:cxnLst/>
              <a:rect l="l" t="t" r="r" b="b"/>
              <a:pathLst>
                <a:path w="197" h="319" extrusionOk="0">
                  <a:moveTo>
                    <a:pt x="79" y="1"/>
                  </a:moveTo>
                  <a:cubicBezTo>
                    <a:pt x="27" y="1"/>
                    <a:pt x="0" y="127"/>
                    <a:pt x="0" y="177"/>
                  </a:cubicBezTo>
                  <a:cubicBezTo>
                    <a:pt x="0" y="232"/>
                    <a:pt x="72" y="277"/>
                    <a:pt x="98" y="292"/>
                  </a:cubicBezTo>
                  <a:cubicBezTo>
                    <a:pt x="114" y="301"/>
                    <a:pt x="147" y="319"/>
                    <a:pt x="170" y="319"/>
                  </a:cubicBezTo>
                  <a:cubicBezTo>
                    <a:pt x="185" y="319"/>
                    <a:pt x="196" y="311"/>
                    <a:pt x="196" y="289"/>
                  </a:cubicBezTo>
                  <a:cubicBezTo>
                    <a:pt x="196" y="234"/>
                    <a:pt x="162" y="44"/>
                    <a:pt x="98" y="7"/>
                  </a:cubicBezTo>
                  <a:cubicBezTo>
                    <a:pt x="91" y="3"/>
                    <a:pt x="85"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5" name="Google Shape;315;p28"/>
            <p:cNvSpPr/>
            <p:nvPr/>
          </p:nvSpPr>
          <p:spPr>
            <a:xfrm>
              <a:off x="6306706" y="2445588"/>
              <a:ext cx="70029" cy="51246"/>
            </a:xfrm>
            <a:custGeom>
              <a:avLst/>
              <a:gdLst/>
              <a:ahLst/>
              <a:cxnLst/>
              <a:rect l="l" t="t" r="r" b="b"/>
              <a:pathLst>
                <a:path w="563" h="412" extrusionOk="0">
                  <a:moveTo>
                    <a:pt x="1" y="0"/>
                  </a:moveTo>
                  <a:lnTo>
                    <a:pt x="1" y="0"/>
                  </a:lnTo>
                  <a:cubicBezTo>
                    <a:pt x="2" y="67"/>
                    <a:pt x="31" y="139"/>
                    <a:pt x="68" y="159"/>
                  </a:cubicBezTo>
                  <a:lnTo>
                    <a:pt x="496" y="406"/>
                  </a:lnTo>
                  <a:cubicBezTo>
                    <a:pt x="503" y="410"/>
                    <a:pt x="510" y="412"/>
                    <a:pt x="516" y="412"/>
                  </a:cubicBezTo>
                  <a:cubicBezTo>
                    <a:pt x="543" y="412"/>
                    <a:pt x="563" y="377"/>
                    <a:pt x="563" y="32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6" name="Google Shape;316;p28"/>
            <p:cNvSpPr/>
            <p:nvPr/>
          </p:nvSpPr>
          <p:spPr>
            <a:xfrm>
              <a:off x="6170507" y="2101546"/>
              <a:ext cx="89682" cy="149632"/>
            </a:xfrm>
            <a:custGeom>
              <a:avLst/>
              <a:gdLst/>
              <a:ahLst/>
              <a:cxnLst/>
              <a:rect l="l" t="t" r="r" b="b"/>
              <a:pathLst>
                <a:path w="721" h="1203" extrusionOk="0">
                  <a:moveTo>
                    <a:pt x="191" y="0"/>
                  </a:moveTo>
                  <a:cubicBezTo>
                    <a:pt x="173" y="0"/>
                    <a:pt x="159" y="7"/>
                    <a:pt x="150" y="19"/>
                  </a:cubicBezTo>
                  <a:cubicBezTo>
                    <a:pt x="94" y="94"/>
                    <a:pt x="158" y="184"/>
                    <a:pt x="170" y="220"/>
                  </a:cubicBezTo>
                  <a:cubicBezTo>
                    <a:pt x="152" y="205"/>
                    <a:pt x="107" y="158"/>
                    <a:pt x="68" y="158"/>
                  </a:cubicBezTo>
                  <a:cubicBezTo>
                    <a:pt x="54" y="158"/>
                    <a:pt x="41" y="164"/>
                    <a:pt x="29" y="179"/>
                  </a:cubicBezTo>
                  <a:cubicBezTo>
                    <a:pt x="0" y="218"/>
                    <a:pt x="8" y="345"/>
                    <a:pt x="90" y="469"/>
                  </a:cubicBezTo>
                  <a:cubicBezTo>
                    <a:pt x="157" y="570"/>
                    <a:pt x="227" y="592"/>
                    <a:pt x="278" y="592"/>
                  </a:cubicBezTo>
                  <a:cubicBezTo>
                    <a:pt x="291" y="592"/>
                    <a:pt x="303" y="591"/>
                    <a:pt x="313" y="589"/>
                  </a:cubicBezTo>
                  <a:lnTo>
                    <a:pt x="721" y="1202"/>
                  </a:lnTo>
                  <a:lnTo>
                    <a:pt x="720" y="898"/>
                  </a:lnTo>
                  <a:lnTo>
                    <a:pt x="420" y="446"/>
                  </a:lnTo>
                  <a:cubicBezTo>
                    <a:pt x="431" y="378"/>
                    <a:pt x="436" y="251"/>
                    <a:pt x="351" y="124"/>
                  </a:cubicBezTo>
                  <a:cubicBezTo>
                    <a:pt x="294" y="36"/>
                    <a:pt x="233" y="0"/>
                    <a:pt x="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 name="Google Shape;317;p28"/>
            <p:cNvSpPr/>
            <p:nvPr/>
          </p:nvSpPr>
          <p:spPr>
            <a:xfrm>
              <a:off x="6170631" y="2317599"/>
              <a:ext cx="89682" cy="82466"/>
            </a:xfrm>
            <a:custGeom>
              <a:avLst/>
              <a:gdLst/>
              <a:ahLst/>
              <a:cxnLst/>
              <a:rect l="l" t="t" r="r" b="b"/>
              <a:pathLst>
                <a:path w="721" h="663" extrusionOk="0">
                  <a:moveTo>
                    <a:pt x="720" y="0"/>
                  </a:moveTo>
                  <a:lnTo>
                    <a:pt x="314" y="147"/>
                  </a:lnTo>
                  <a:cubicBezTo>
                    <a:pt x="272" y="88"/>
                    <a:pt x="197" y="3"/>
                    <a:pt x="122" y="3"/>
                  </a:cubicBezTo>
                  <a:cubicBezTo>
                    <a:pt x="111" y="3"/>
                    <a:pt x="101" y="4"/>
                    <a:pt x="90" y="8"/>
                  </a:cubicBezTo>
                  <a:cubicBezTo>
                    <a:pt x="8" y="37"/>
                    <a:pt x="0" y="154"/>
                    <a:pt x="31" y="230"/>
                  </a:cubicBezTo>
                  <a:cubicBezTo>
                    <a:pt x="73" y="335"/>
                    <a:pt x="147" y="342"/>
                    <a:pt x="171" y="350"/>
                  </a:cubicBezTo>
                  <a:cubicBezTo>
                    <a:pt x="159" y="372"/>
                    <a:pt x="95" y="388"/>
                    <a:pt x="152" y="528"/>
                  </a:cubicBezTo>
                  <a:cubicBezTo>
                    <a:pt x="178" y="593"/>
                    <a:pt x="247" y="662"/>
                    <a:pt x="317" y="662"/>
                  </a:cubicBezTo>
                  <a:cubicBezTo>
                    <a:pt x="329" y="662"/>
                    <a:pt x="341" y="660"/>
                    <a:pt x="353" y="656"/>
                  </a:cubicBezTo>
                  <a:cubicBezTo>
                    <a:pt x="437" y="625"/>
                    <a:pt x="433" y="492"/>
                    <a:pt x="421" y="412"/>
                  </a:cubicBezTo>
                  <a:lnTo>
                    <a:pt x="721" y="304"/>
                  </a:lnTo>
                  <a:lnTo>
                    <a:pt x="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 name="Google Shape;318;p28"/>
            <p:cNvSpPr/>
            <p:nvPr/>
          </p:nvSpPr>
          <p:spPr>
            <a:xfrm>
              <a:off x="6422631" y="2262248"/>
              <a:ext cx="89682" cy="82466"/>
            </a:xfrm>
            <a:custGeom>
              <a:avLst/>
              <a:gdLst/>
              <a:ahLst/>
              <a:cxnLst/>
              <a:rect l="l" t="t" r="r" b="b"/>
              <a:pathLst>
                <a:path w="721" h="663" extrusionOk="0">
                  <a:moveTo>
                    <a:pt x="404" y="1"/>
                  </a:moveTo>
                  <a:cubicBezTo>
                    <a:pt x="392" y="1"/>
                    <a:pt x="380" y="3"/>
                    <a:pt x="368" y="7"/>
                  </a:cubicBezTo>
                  <a:cubicBezTo>
                    <a:pt x="284" y="38"/>
                    <a:pt x="288" y="170"/>
                    <a:pt x="300" y="250"/>
                  </a:cubicBezTo>
                  <a:lnTo>
                    <a:pt x="0" y="358"/>
                  </a:lnTo>
                  <a:lnTo>
                    <a:pt x="1" y="662"/>
                  </a:lnTo>
                  <a:lnTo>
                    <a:pt x="407" y="516"/>
                  </a:lnTo>
                  <a:cubicBezTo>
                    <a:pt x="449" y="574"/>
                    <a:pt x="524" y="660"/>
                    <a:pt x="599" y="660"/>
                  </a:cubicBezTo>
                  <a:cubicBezTo>
                    <a:pt x="610" y="660"/>
                    <a:pt x="620" y="658"/>
                    <a:pt x="631" y="655"/>
                  </a:cubicBezTo>
                  <a:cubicBezTo>
                    <a:pt x="713" y="625"/>
                    <a:pt x="721" y="508"/>
                    <a:pt x="690" y="433"/>
                  </a:cubicBezTo>
                  <a:cubicBezTo>
                    <a:pt x="648" y="328"/>
                    <a:pt x="574" y="320"/>
                    <a:pt x="550" y="312"/>
                  </a:cubicBezTo>
                  <a:cubicBezTo>
                    <a:pt x="562" y="292"/>
                    <a:pt x="626" y="275"/>
                    <a:pt x="569" y="134"/>
                  </a:cubicBezTo>
                  <a:cubicBezTo>
                    <a:pt x="543" y="71"/>
                    <a:pt x="474"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9" name="Google Shape;319;p28"/>
            <p:cNvSpPr/>
            <p:nvPr/>
          </p:nvSpPr>
          <p:spPr>
            <a:xfrm>
              <a:off x="6422755" y="2411134"/>
              <a:ext cx="89806" cy="149632"/>
            </a:xfrm>
            <a:custGeom>
              <a:avLst/>
              <a:gdLst/>
              <a:ahLst/>
              <a:cxnLst/>
              <a:rect l="l" t="t" r="r" b="b"/>
              <a:pathLst>
                <a:path w="722" h="1203" extrusionOk="0">
                  <a:moveTo>
                    <a:pt x="0" y="0"/>
                  </a:moveTo>
                  <a:lnTo>
                    <a:pt x="1" y="304"/>
                  </a:lnTo>
                  <a:lnTo>
                    <a:pt x="301" y="757"/>
                  </a:lnTo>
                  <a:cubicBezTo>
                    <a:pt x="290" y="825"/>
                    <a:pt x="285" y="952"/>
                    <a:pt x="370" y="1079"/>
                  </a:cubicBezTo>
                  <a:cubicBezTo>
                    <a:pt x="427" y="1167"/>
                    <a:pt x="488" y="1202"/>
                    <a:pt x="530" y="1202"/>
                  </a:cubicBezTo>
                  <a:cubicBezTo>
                    <a:pt x="548" y="1202"/>
                    <a:pt x="562" y="1196"/>
                    <a:pt x="571" y="1184"/>
                  </a:cubicBezTo>
                  <a:cubicBezTo>
                    <a:pt x="627" y="1108"/>
                    <a:pt x="564" y="1018"/>
                    <a:pt x="551" y="982"/>
                  </a:cubicBezTo>
                  <a:lnTo>
                    <a:pt x="551" y="982"/>
                  </a:lnTo>
                  <a:cubicBezTo>
                    <a:pt x="569" y="998"/>
                    <a:pt x="614" y="1044"/>
                    <a:pt x="653" y="1044"/>
                  </a:cubicBezTo>
                  <a:cubicBezTo>
                    <a:pt x="667" y="1044"/>
                    <a:pt x="680" y="1039"/>
                    <a:pt x="692" y="1024"/>
                  </a:cubicBezTo>
                  <a:cubicBezTo>
                    <a:pt x="722" y="985"/>
                    <a:pt x="713" y="857"/>
                    <a:pt x="631" y="733"/>
                  </a:cubicBezTo>
                  <a:cubicBezTo>
                    <a:pt x="565" y="634"/>
                    <a:pt x="495" y="611"/>
                    <a:pt x="445" y="611"/>
                  </a:cubicBezTo>
                  <a:cubicBezTo>
                    <a:pt x="431" y="611"/>
                    <a:pt x="418" y="613"/>
                    <a:pt x="408" y="615"/>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0" name="Google Shape;320;p28"/>
            <p:cNvSpPr/>
            <p:nvPr/>
          </p:nvSpPr>
          <p:spPr>
            <a:xfrm>
              <a:off x="7152633" y="3663170"/>
              <a:ext cx="1011748" cy="1326042"/>
            </a:xfrm>
            <a:custGeom>
              <a:avLst/>
              <a:gdLst/>
              <a:ahLst/>
              <a:cxnLst/>
              <a:rect l="l" t="t" r="r" b="b"/>
              <a:pathLst>
                <a:path w="8134" h="10661" extrusionOk="0">
                  <a:moveTo>
                    <a:pt x="271" y="1"/>
                  </a:moveTo>
                  <a:cubicBezTo>
                    <a:pt x="112" y="1"/>
                    <a:pt x="0" y="148"/>
                    <a:pt x="0" y="393"/>
                  </a:cubicBezTo>
                  <a:lnTo>
                    <a:pt x="0" y="5572"/>
                  </a:lnTo>
                  <a:cubicBezTo>
                    <a:pt x="0" y="5901"/>
                    <a:pt x="202" y="6286"/>
                    <a:pt x="448" y="6428"/>
                  </a:cubicBezTo>
                  <a:lnTo>
                    <a:pt x="7685" y="10607"/>
                  </a:lnTo>
                  <a:cubicBezTo>
                    <a:pt x="7748" y="10643"/>
                    <a:pt x="7808" y="10660"/>
                    <a:pt x="7862" y="10660"/>
                  </a:cubicBezTo>
                  <a:cubicBezTo>
                    <a:pt x="8022" y="10660"/>
                    <a:pt x="8134" y="10513"/>
                    <a:pt x="8134" y="10268"/>
                  </a:cubicBezTo>
                  <a:lnTo>
                    <a:pt x="8134" y="5090"/>
                  </a:lnTo>
                  <a:cubicBezTo>
                    <a:pt x="8134" y="4761"/>
                    <a:pt x="7932" y="4375"/>
                    <a:pt x="7685" y="4233"/>
                  </a:cubicBezTo>
                  <a:lnTo>
                    <a:pt x="448" y="54"/>
                  </a:lnTo>
                  <a:cubicBezTo>
                    <a:pt x="385" y="18"/>
                    <a:pt x="326" y="1"/>
                    <a:pt x="2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1" name="Google Shape;321;p28"/>
            <p:cNvSpPr/>
            <p:nvPr/>
          </p:nvSpPr>
          <p:spPr>
            <a:xfrm>
              <a:off x="7112457" y="3666778"/>
              <a:ext cx="114559" cy="106845"/>
            </a:xfrm>
            <a:custGeom>
              <a:avLst/>
              <a:gdLst/>
              <a:ahLst/>
              <a:cxnLst/>
              <a:rect l="l" t="t" r="r" b="b"/>
              <a:pathLst>
                <a:path w="921" h="859" extrusionOk="0">
                  <a:moveTo>
                    <a:pt x="481" y="0"/>
                  </a:moveTo>
                  <a:lnTo>
                    <a:pt x="1" y="274"/>
                  </a:lnTo>
                  <a:lnTo>
                    <a:pt x="921" y="859"/>
                  </a:lnTo>
                  <a:lnTo>
                    <a:pt x="48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2" name="Google Shape;322;p28"/>
            <p:cNvSpPr/>
            <p:nvPr/>
          </p:nvSpPr>
          <p:spPr>
            <a:xfrm>
              <a:off x="7093924" y="3696381"/>
              <a:ext cx="1011872" cy="1326042"/>
            </a:xfrm>
            <a:custGeom>
              <a:avLst/>
              <a:gdLst/>
              <a:ahLst/>
              <a:cxnLst/>
              <a:rect l="l" t="t" r="r" b="b"/>
              <a:pathLst>
                <a:path w="8135" h="10661" extrusionOk="0">
                  <a:moveTo>
                    <a:pt x="272" y="1"/>
                  </a:moveTo>
                  <a:cubicBezTo>
                    <a:pt x="112" y="1"/>
                    <a:pt x="0" y="148"/>
                    <a:pt x="0" y="393"/>
                  </a:cubicBezTo>
                  <a:lnTo>
                    <a:pt x="0" y="5572"/>
                  </a:lnTo>
                  <a:cubicBezTo>
                    <a:pt x="0" y="5901"/>
                    <a:pt x="202" y="6287"/>
                    <a:pt x="450" y="6429"/>
                  </a:cubicBezTo>
                  <a:lnTo>
                    <a:pt x="7687" y="10608"/>
                  </a:lnTo>
                  <a:cubicBezTo>
                    <a:pt x="7749" y="10644"/>
                    <a:pt x="7809" y="10661"/>
                    <a:pt x="7863" y="10661"/>
                  </a:cubicBezTo>
                  <a:cubicBezTo>
                    <a:pt x="8023" y="10661"/>
                    <a:pt x="8135" y="10514"/>
                    <a:pt x="8135" y="10269"/>
                  </a:cubicBezTo>
                  <a:lnTo>
                    <a:pt x="8135" y="5090"/>
                  </a:lnTo>
                  <a:cubicBezTo>
                    <a:pt x="8135" y="4761"/>
                    <a:pt x="7933" y="4376"/>
                    <a:pt x="7687" y="4233"/>
                  </a:cubicBezTo>
                  <a:lnTo>
                    <a:pt x="450" y="54"/>
                  </a:lnTo>
                  <a:cubicBezTo>
                    <a:pt x="387" y="18"/>
                    <a:pt x="327" y="1"/>
                    <a:pt x="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3" name="Google Shape;323;p28"/>
            <p:cNvSpPr/>
            <p:nvPr/>
          </p:nvSpPr>
          <p:spPr>
            <a:xfrm>
              <a:off x="7838852" y="4502505"/>
              <a:ext cx="193170" cy="275632"/>
            </a:xfrm>
            <a:custGeom>
              <a:avLst/>
              <a:gdLst/>
              <a:ahLst/>
              <a:cxnLst/>
              <a:rect l="l" t="t" r="r" b="b"/>
              <a:pathLst>
                <a:path w="1553" h="2216" extrusionOk="0">
                  <a:moveTo>
                    <a:pt x="104" y="1"/>
                  </a:moveTo>
                  <a:cubicBezTo>
                    <a:pt x="43" y="1"/>
                    <a:pt x="1" y="56"/>
                    <a:pt x="1" y="150"/>
                  </a:cubicBezTo>
                  <a:lnTo>
                    <a:pt x="1" y="1171"/>
                  </a:lnTo>
                  <a:cubicBezTo>
                    <a:pt x="1" y="1296"/>
                    <a:pt x="77" y="1442"/>
                    <a:pt x="172" y="1496"/>
                  </a:cubicBezTo>
                  <a:lnTo>
                    <a:pt x="1382" y="2195"/>
                  </a:lnTo>
                  <a:cubicBezTo>
                    <a:pt x="1406" y="2209"/>
                    <a:pt x="1429" y="2216"/>
                    <a:pt x="1450" y="2216"/>
                  </a:cubicBezTo>
                  <a:cubicBezTo>
                    <a:pt x="1510" y="2216"/>
                    <a:pt x="1552" y="2160"/>
                    <a:pt x="1552" y="2066"/>
                  </a:cubicBezTo>
                  <a:lnTo>
                    <a:pt x="1552" y="1046"/>
                  </a:lnTo>
                  <a:cubicBezTo>
                    <a:pt x="1552" y="921"/>
                    <a:pt x="1476" y="774"/>
                    <a:pt x="1382" y="720"/>
                  </a:cubicBezTo>
                  <a:lnTo>
                    <a:pt x="172" y="21"/>
                  </a:lnTo>
                  <a:cubicBezTo>
                    <a:pt x="148" y="7"/>
                    <a:pt x="125"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4" name="Google Shape;324;p28"/>
            <p:cNvSpPr/>
            <p:nvPr/>
          </p:nvSpPr>
          <p:spPr>
            <a:xfrm>
              <a:off x="7093924" y="3750238"/>
              <a:ext cx="1011872" cy="765326"/>
            </a:xfrm>
            <a:custGeom>
              <a:avLst/>
              <a:gdLst/>
              <a:ahLst/>
              <a:cxnLst/>
              <a:rect l="l" t="t" r="r" b="b"/>
              <a:pathLst>
                <a:path w="8135" h="6153" extrusionOk="0">
                  <a:moveTo>
                    <a:pt x="0" y="1"/>
                  </a:moveTo>
                  <a:lnTo>
                    <a:pt x="0" y="1450"/>
                  </a:lnTo>
                  <a:lnTo>
                    <a:pt x="8135" y="6152"/>
                  </a:lnTo>
                  <a:lnTo>
                    <a:pt x="8135" y="4703"/>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5" name="Google Shape;325;p28"/>
            <p:cNvSpPr/>
            <p:nvPr/>
          </p:nvSpPr>
          <p:spPr>
            <a:xfrm>
              <a:off x="7167683" y="4109953"/>
              <a:ext cx="602023" cy="401755"/>
            </a:xfrm>
            <a:custGeom>
              <a:avLst/>
              <a:gdLst/>
              <a:ahLst/>
              <a:cxnLst/>
              <a:rect l="l" t="t" r="r" b="b"/>
              <a:pathLst>
                <a:path w="4840" h="3230" extrusionOk="0">
                  <a:moveTo>
                    <a:pt x="1" y="0"/>
                  </a:moveTo>
                  <a:lnTo>
                    <a:pt x="1" y="436"/>
                  </a:lnTo>
                  <a:lnTo>
                    <a:pt x="4839" y="3230"/>
                  </a:lnTo>
                  <a:lnTo>
                    <a:pt x="4839" y="279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6" name="Google Shape;326;p28"/>
            <p:cNvSpPr/>
            <p:nvPr/>
          </p:nvSpPr>
          <p:spPr>
            <a:xfrm>
              <a:off x="7167683" y="4232843"/>
              <a:ext cx="602023" cy="401880"/>
            </a:xfrm>
            <a:custGeom>
              <a:avLst/>
              <a:gdLst/>
              <a:ahLst/>
              <a:cxnLst/>
              <a:rect l="l" t="t" r="r" b="b"/>
              <a:pathLst>
                <a:path w="4840" h="3231" extrusionOk="0">
                  <a:moveTo>
                    <a:pt x="1" y="1"/>
                  </a:moveTo>
                  <a:lnTo>
                    <a:pt x="1" y="437"/>
                  </a:lnTo>
                  <a:lnTo>
                    <a:pt x="4839" y="3231"/>
                  </a:lnTo>
                  <a:lnTo>
                    <a:pt x="4839" y="2795"/>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7" name="Google Shape;327;p28"/>
            <p:cNvSpPr/>
            <p:nvPr/>
          </p:nvSpPr>
          <p:spPr>
            <a:xfrm>
              <a:off x="7167683" y="4358345"/>
              <a:ext cx="864351" cy="553253"/>
            </a:xfrm>
            <a:custGeom>
              <a:avLst/>
              <a:gdLst/>
              <a:ahLst/>
              <a:cxnLst/>
              <a:rect l="l" t="t" r="r" b="b"/>
              <a:pathLst>
                <a:path w="6949" h="4448" extrusionOk="0">
                  <a:moveTo>
                    <a:pt x="1" y="1"/>
                  </a:moveTo>
                  <a:lnTo>
                    <a:pt x="1" y="437"/>
                  </a:lnTo>
                  <a:lnTo>
                    <a:pt x="6948" y="4448"/>
                  </a:lnTo>
                  <a:lnTo>
                    <a:pt x="6948" y="4012"/>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8" name="Google Shape;328;p28"/>
            <p:cNvSpPr/>
            <p:nvPr/>
          </p:nvSpPr>
          <p:spPr>
            <a:xfrm>
              <a:off x="7849300" y="2906426"/>
              <a:ext cx="495301" cy="1175290"/>
            </a:xfrm>
            <a:custGeom>
              <a:avLst/>
              <a:gdLst/>
              <a:ahLst/>
              <a:cxnLst/>
              <a:rect l="l" t="t" r="r" b="b"/>
              <a:pathLst>
                <a:path w="3982" h="9449" extrusionOk="0">
                  <a:moveTo>
                    <a:pt x="698" y="1"/>
                  </a:moveTo>
                  <a:cubicBezTo>
                    <a:pt x="635" y="1"/>
                    <a:pt x="573" y="13"/>
                    <a:pt x="516" y="36"/>
                  </a:cubicBezTo>
                  <a:cubicBezTo>
                    <a:pt x="509" y="38"/>
                    <a:pt x="441" y="74"/>
                    <a:pt x="423" y="87"/>
                  </a:cubicBezTo>
                  <a:lnTo>
                    <a:pt x="0" y="310"/>
                  </a:lnTo>
                  <a:lnTo>
                    <a:pt x="186" y="699"/>
                  </a:lnTo>
                  <a:cubicBezTo>
                    <a:pt x="186" y="710"/>
                    <a:pt x="184" y="720"/>
                    <a:pt x="184" y="731"/>
                  </a:cubicBezTo>
                  <a:lnTo>
                    <a:pt x="184" y="7065"/>
                  </a:lnTo>
                  <a:cubicBezTo>
                    <a:pt x="184" y="7238"/>
                    <a:pt x="277" y="7399"/>
                    <a:pt x="428" y="7485"/>
                  </a:cubicBezTo>
                  <a:lnTo>
                    <a:pt x="1837" y="8289"/>
                  </a:lnTo>
                  <a:lnTo>
                    <a:pt x="1837" y="8375"/>
                  </a:lnTo>
                  <a:lnTo>
                    <a:pt x="3132" y="9113"/>
                  </a:lnTo>
                  <a:lnTo>
                    <a:pt x="3027" y="9165"/>
                  </a:lnTo>
                  <a:lnTo>
                    <a:pt x="3285" y="9449"/>
                  </a:lnTo>
                  <a:lnTo>
                    <a:pt x="3733" y="9188"/>
                  </a:lnTo>
                  <a:cubicBezTo>
                    <a:pt x="3739" y="9184"/>
                    <a:pt x="3743" y="9182"/>
                    <a:pt x="3749" y="9179"/>
                  </a:cubicBezTo>
                  <a:lnTo>
                    <a:pt x="3769" y="9166"/>
                  </a:lnTo>
                  <a:lnTo>
                    <a:pt x="3769" y="9163"/>
                  </a:lnTo>
                  <a:cubicBezTo>
                    <a:pt x="3894" y="9078"/>
                    <a:pt x="3982" y="8939"/>
                    <a:pt x="3982" y="8765"/>
                  </a:cubicBezTo>
                  <a:lnTo>
                    <a:pt x="3982" y="2111"/>
                  </a:lnTo>
                  <a:cubicBezTo>
                    <a:pt x="3982" y="1927"/>
                    <a:pt x="3877" y="1758"/>
                    <a:pt x="3710" y="1677"/>
                  </a:cubicBezTo>
                  <a:lnTo>
                    <a:pt x="909" y="50"/>
                  </a:lnTo>
                  <a:cubicBezTo>
                    <a:pt x="840" y="16"/>
                    <a:pt x="768"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9" name="Google Shape;329;p28"/>
            <p:cNvSpPr/>
            <p:nvPr/>
          </p:nvSpPr>
          <p:spPr>
            <a:xfrm>
              <a:off x="7818578" y="2937024"/>
              <a:ext cx="472539" cy="1151409"/>
            </a:xfrm>
            <a:custGeom>
              <a:avLst/>
              <a:gdLst/>
              <a:ahLst/>
              <a:cxnLst/>
              <a:rect l="l" t="t" r="r" b="b"/>
              <a:pathLst>
                <a:path w="3799" h="9257" extrusionOk="0">
                  <a:moveTo>
                    <a:pt x="484" y="1"/>
                  </a:moveTo>
                  <a:cubicBezTo>
                    <a:pt x="230" y="1"/>
                    <a:pt x="0" y="204"/>
                    <a:pt x="0" y="485"/>
                  </a:cubicBezTo>
                  <a:lnTo>
                    <a:pt x="0" y="7157"/>
                  </a:lnTo>
                  <a:cubicBezTo>
                    <a:pt x="0" y="7330"/>
                    <a:pt x="94" y="7491"/>
                    <a:pt x="245" y="7577"/>
                  </a:cubicBezTo>
                  <a:lnTo>
                    <a:pt x="2084" y="8626"/>
                  </a:lnTo>
                  <a:lnTo>
                    <a:pt x="3076" y="9192"/>
                  </a:lnTo>
                  <a:cubicBezTo>
                    <a:pt x="3153" y="9236"/>
                    <a:pt x="3235" y="9256"/>
                    <a:pt x="3315" y="9256"/>
                  </a:cubicBezTo>
                  <a:cubicBezTo>
                    <a:pt x="3567" y="9256"/>
                    <a:pt x="3799" y="9054"/>
                    <a:pt x="3799" y="8772"/>
                  </a:cubicBezTo>
                  <a:lnTo>
                    <a:pt x="3799" y="2117"/>
                  </a:lnTo>
                  <a:cubicBezTo>
                    <a:pt x="3799" y="1932"/>
                    <a:pt x="3694" y="1763"/>
                    <a:pt x="3527" y="1682"/>
                  </a:cubicBezTo>
                  <a:lnTo>
                    <a:pt x="696" y="50"/>
                  </a:lnTo>
                  <a:cubicBezTo>
                    <a:pt x="627" y="16"/>
                    <a:pt x="555" y="1"/>
                    <a:pt x="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0" name="Google Shape;330;p28"/>
            <p:cNvSpPr/>
            <p:nvPr/>
          </p:nvSpPr>
          <p:spPr>
            <a:xfrm>
              <a:off x="8039979" y="3078821"/>
              <a:ext cx="26370" cy="34951"/>
            </a:xfrm>
            <a:custGeom>
              <a:avLst/>
              <a:gdLst/>
              <a:ahLst/>
              <a:cxnLst/>
              <a:rect l="l" t="t" r="r" b="b"/>
              <a:pathLst>
                <a:path w="212" h="281" extrusionOk="0">
                  <a:moveTo>
                    <a:pt x="101" y="0"/>
                  </a:moveTo>
                  <a:cubicBezTo>
                    <a:pt x="99" y="0"/>
                    <a:pt x="98" y="0"/>
                    <a:pt x="96" y="0"/>
                  </a:cubicBezTo>
                  <a:cubicBezTo>
                    <a:pt x="41" y="5"/>
                    <a:pt x="1" y="70"/>
                    <a:pt x="5" y="148"/>
                  </a:cubicBezTo>
                  <a:cubicBezTo>
                    <a:pt x="11" y="222"/>
                    <a:pt x="57" y="281"/>
                    <a:pt x="110" y="281"/>
                  </a:cubicBezTo>
                  <a:cubicBezTo>
                    <a:pt x="111" y="281"/>
                    <a:pt x="113" y="281"/>
                    <a:pt x="114" y="281"/>
                  </a:cubicBezTo>
                  <a:cubicBezTo>
                    <a:pt x="170" y="277"/>
                    <a:pt x="211" y="212"/>
                    <a:pt x="206" y="134"/>
                  </a:cubicBezTo>
                  <a:cubicBezTo>
                    <a:pt x="201" y="59"/>
                    <a:pt x="154" y="0"/>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1" name="Google Shape;331;p28"/>
            <p:cNvSpPr/>
            <p:nvPr/>
          </p:nvSpPr>
          <p:spPr>
            <a:xfrm>
              <a:off x="7873928" y="3039516"/>
              <a:ext cx="358478" cy="945680"/>
            </a:xfrm>
            <a:custGeom>
              <a:avLst/>
              <a:gdLst/>
              <a:ahLst/>
              <a:cxnLst/>
              <a:rect l="l" t="t" r="r" b="b"/>
              <a:pathLst>
                <a:path w="2882" h="7603" extrusionOk="0">
                  <a:moveTo>
                    <a:pt x="0" y="1"/>
                  </a:moveTo>
                  <a:lnTo>
                    <a:pt x="0" y="5931"/>
                  </a:lnTo>
                  <a:lnTo>
                    <a:pt x="2882" y="7603"/>
                  </a:lnTo>
                  <a:lnTo>
                    <a:pt x="2882" y="16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2" name="Google Shape;332;p28"/>
            <p:cNvSpPr/>
            <p:nvPr/>
          </p:nvSpPr>
          <p:spPr>
            <a:xfrm>
              <a:off x="7970822" y="3880840"/>
              <a:ext cx="114310" cy="83212"/>
            </a:xfrm>
            <a:custGeom>
              <a:avLst/>
              <a:gdLst/>
              <a:ahLst/>
              <a:cxnLst/>
              <a:rect l="l" t="t" r="r" b="b"/>
              <a:pathLst>
                <a:path w="919" h="669" extrusionOk="0">
                  <a:moveTo>
                    <a:pt x="80" y="1"/>
                  </a:moveTo>
                  <a:cubicBezTo>
                    <a:pt x="38" y="1"/>
                    <a:pt x="8" y="28"/>
                    <a:pt x="5" y="76"/>
                  </a:cubicBezTo>
                  <a:cubicBezTo>
                    <a:pt x="0" y="149"/>
                    <a:pt x="59" y="243"/>
                    <a:pt x="136" y="287"/>
                  </a:cubicBezTo>
                  <a:lnTo>
                    <a:pt x="766" y="646"/>
                  </a:lnTo>
                  <a:cubicBezTo>
                    <a:pt x="792" y="661"/>
                    <a:pt x="817" y="668"/>
                    <a:pt x="838" y="668"/>
                  </a:cubicBezTo>
                  <a:cubicBezTo>
                    <a:pt x="881" y="668"/>
                    <a:pt x="911" y="641"/>
                    <a:pt x="914" y="594"/>
                  </a:cubicBezTo>
                  <a:cubicBezTo>
                    <a:pt x="918" y="520"/>
                    <a:pt x="860" y="426"/>
                    <a:pt x="783" y="382"/>
                  </a:cubicBezTo>
                  <a:lnTo>
                    <a:pt x="151" y="23"/>
                  </a:lnTo>
                  <a:cubicBezTo>
                    <a:pt x="126" y="8"/>
                    <a:pt x="101" y="1"/>
                    <a:pt x="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3" name="Google Shape;333;p28"/>
            <p:cNvSpPr/>
            <p:nvPr/>
          </p:nvSpPr>
          <p:spPr>
            <a:xfrm>
              <a:off x="8013361" y="3390897"/>
              <a:ext cx="88935" cy="165553"/>
            </a:xfrm>
            <a:custGeom>
              <a:avLst/>
              <a:gdLst/>
              <a:ahLst/>
              <a:cxnLst/>
              <a:rect l="l" t="t" r="r" b="b"/>
              <a:pathLst>
                <a:path w="715" h="1331" extrusionOk="0">
                  <a:moveTo>
                    <a:pt x="173" y="125"/>
                  </a:moveTo>
                  <a:cubicBezTo>
                    <a:pt x="179" y="125"/>
                    <a:pt x="193" y="135"/>
                    <a:pt x="203" y="154"/>
                  </a:cubicBezTo>
                  <a:cubicBezTo>
                    <a:pt x="237" y="229"/>
                    <a:pt x="250" y="301"/>
                    <a:pt x="256" y="332"/>
                  </a:cubicBezTo>
                  <a:lnTo>
                    <a:pt x="263" y="372"/>
                  </a:lnTo>
                  <a:cubicBezTo>
                    <a:pt x="270" y="409"/>
                    <a:pt x="277" y="446"/>
                    <a:pt x="286" y="482"/>
                  </a:cubicBezTo>
                  <a:cubicBezTo>
                    <a:pt x="326" y="663"/>
                    <a:pt x="402" y="780"/>
                    <a:pt x="461" y="874"/>
                  </a:cubicBezTo>
                  <a:cubicBezTo>
                    <a:pt x="489" y="917"/>
                    <a:pt x="513" y="955"/>
                    <a:pt x="530" y="992"/>
                  </a:cubicBezTo>
                  <a:cubicBezTo>
                    <a:pt x="590" y="1123"/>
                    <a:pt x="586" y="1173"/>
                    <a:pt x="580" y="1193"/>
                  </a:cubicBezTo>
                  <a:cubicBezTo>
                    <a:pt x="576" y="1199"/>
                    <a:pt x="572" y="1204"/>
                    <a:pt x="565" y="1207"/>
                  </a:cubicBezTo>
                  <a:cubicBezTo>
                    <a:pt x="561" y="1209"/>
                    <a:pt x="558" y="1210"/>
                    <a:pt x="554" y="1210"/>
                  </a:cubicBezTo>
                  <a:cubicBezTo>
                    <a:pt x="525" y="1210"/>
                    <a:pt x="486" y="1170"/>
                    <a:pt x="433" y="1092"/>
                  </a:cubicBezTo>
                  <a:cubicBezTo>
                    <a:pt x="407" y="1053"/>
                    <a:pt x="368" y="985"/>
                    <a:pt x="345" y="928"/>
                  </a:cubicBezTo>
                  <a:cubicBezTo>
                    <a:pt x="318" y="867"/>
                    <a:pt x="297" y="808"/>
                    <a:pt x="277" y="741"/>
                  </a:cubicBezTo>
                  <a:cubicBezTo>
                    <a:pt x="241" y="621"/>
                    <a:pt x="215" y="497"/>
                    <a:pt x="192" y="382"/>
                  </a:cubicBezTo>
                  <a:cubicBezTo>
                    <a:pt x="189" y="365"/>
                    <a:pt x="185" y="349"/>
                    <a:pt x="181" y="332"/>
                  </a:cubicBezTo>
                  <a:cubicBezTo>
                    <a:pt x="172" y="291"/>
                    <a:pt x="163" y="248"/>
                    <a:pt x="161" y="211"/>
                  </a:cubicBezTo>
                  <a:cubicBezTo>
                    <a:pt x="158" y="140"/>
                    <a:pt x="174" y="125"/>
                    <a:pt x="173" y="125"/>
                  </a:cubicBezTo>
                  <a:close/>
                  <a:moveTo>
                    <a:pt x="144" y="1"/>
                  </a:moveTo>
                  <a:cubicBezTo>
                    <a:pt x="123" y="1"/>
                    <a:pt x="105" y="9"/>
                    <a:pt x="90" y="24"/>
                  </a:cubicBezTo>
                  <a:cubicBezTo>
                    <a:pt x="1" y="121"/>
                    <a:pt x="126" y="576"/>
                    <a:pt x="183" y="766"/>
                  </a:cubicBezTo>
                  <a:cubicBezTo>
                    <a:pt x="209" y="850"/>
                    <a:pt x="375" y="1291"/>
                    <a:pt x="541" y="1328"/>
                  </a:cubicBezTo>
                  <a:cubicBezTo>
                    <a:pt x="548" y="1330"/>
                    <a:pt x="556" y="1330"/>
                    <a:pt x="564" y="1330"/>
                  </a:cubicBezTo>
                  <a:cubicBezTo>
                    <a:pt x="589" y="1330"/>
                    <a:pt x="618" y="1322"/>
                    <a:pt x="645" y="1292"/>
                  </a:cubicBezTo>
                  <a:cubicBezTo>
                    <a:pt x="715" y="1213"/>
                    <a:pt x="656" y="1057"/>
                    <a:pt x="636" y="1012"/>
                  </a:cubicBezTo>
                  <a:cubicBezTo>
                    <a:pt x="611" y="956"/>
                    <a:pt x="580" y="905"/>
                    <a:pt x="549" y="856"/>
                  </a:cubicBezTo>
                  <a:cubicBezTo>
                    <a:pt x="526" y="818"/>
                    <a:pt x="501" y="778"/>
                    <a:pt x="480" y="738"/>
                  </a:cubicBezTo>
                  <a:cubicBezTo>
                    <a:pt x="429" y="633"/>
                    <a:pt x="390" y="537"/>
                    <a:pt x="377" y="481"/>
                  </a:cubicBezTo>
                  <a:cubicBezTo>
                    <a:pt x="368" y="442"/>
                    <a:pt x="359" y="402"/>
                    <a:pt x="351" y="364"/>
                  </a:cubicBezTo>
                  <a:cubicBezTo>
                    <a:pt x="313" y="184"/>
                    <a:pt x="280" y="27"/>
                    <a:pt x="162" y="2"/>
                  </a:cubicBezTo>
                  <a:cubicBezTo>
                    <a:pt x="156" y="1"/>
                    <a:pt x="150" y="1"/>
                    <a:pt x="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4" name="Google Shape;334;p28"/>
            <p:cNvSpPr/>
            <p:nvPr/>
          </p:nvSpPr>
          <p:spPr>
            <a:xfrm>
              <a:off x="7998684" y="3341766"/>
              <a:ext cx="132346" cy="266303"/>
            </a:xfrm>
            <a:custGeom>
              <a:avLst/>
              <a:gdLst/>
              <a:ahLst/>
              <a:cxnLst/>
              <a:rect l="l" t="t" r="r" b="b"/>
              <a:pathLst>
                <a:path w="1064" h="2141" extrusionOk="0">
                  <a:moveTo>
                    <a:pt x="183" y="0"/>
                  </a:moveTo>
                  <a:cubicBezTo>
                    <a:pt x="169" y="0"/>
                    <a:pt x="156" y="3"/>
                    <a:pt x="142" y="8"/>
                  </a:cubicBezTo>
                  <a:cubicBezTo>
                    <a:pt x="77" y="33"/>
                    <a:pt x="38" y="115"/>
                    <a:pt x="25" y="246"/>
                  </a:cubicBezTo>
                  <a:cubicBezTo>
                    <a:pt x="1" y="539"/>
                    <a:pt x="82" y="1050"/>
                    <a:pt x="171" y="1383"/>
                  </a:cubicBezTo>
                  <a:cubicBezTo>
                    <a:pt x="228" y="1600"/>
                    <a:pt x="257" y="1608"/>
                    <a:pt x="273" y="1612"/>
                  </a:cubicBezTo>
                  <a:lnTo>
                    <a:pt x="294" y="1616"/>
                  </a:lnTo>
                  <a:lnTo>
                    <a:pt x="307" y="1602"/>
                  </a:lnTo>
                  <a:cubicBezTo>
                    <a:pt x="318" y="1591"/>
                    <a:pt x="338" y="1571"/>
                    <a:pt x="281" y="1366"/>
                  </a:cubicBezTo>
                  <a:cubicBezTo>
                    <a:pt x="182" y="1019"/>
                    <a:pt x="140" y="721"/>
                    <a:pt x="122" y="529"/>
                  </a:cubicBezTo>
                  <a:cubicBezTo>
                    <a:pt x="109" y="449"/>
                    <a:pt x="128" y="312"/>
                    <a:pt x="149" y="210"/>
                  </a:cubicBezTo>
                  <a:cubicBezTo>
                    <a:pt x="154" y="190"/>
                    <a:pt x="166" y="155"/>
                    <a:pt x="196" y="149"/>
                  </a:cubicBezTo>
                  <a:cubicBezTo>
                    <a:pt x="199" y="148"/>
                    <a:pt x="202" y="148"/>
                    <a:pt x="205" y="148"/>
                  </a:cubicBezTo>
                  <a:cubicBezTo>
                    <a:pt x="236" y="148"/>
                    <a:pt x="285" y="173"/>
                    <a:pt x="338" y="249"/>
                  </a:cubicBezTo>
                  <a:cubicBezTo>
                    <a:pt x="409" y="348"/>
                    <a:pt x="449" y="495"/>
                    <a:pt x="514" y="739"/>
                  </a:cubicBezTo>
                  <a:cubicBezTo>
                    <a:pt x="558" y="904"/>
                    <a:pt x="650" y="1093"/>
                    <a:pt x="731" y="1260"/>
                  </a:cubicBezTo>
                  <a:cubicBezTo>
                    <a:pt x="749" y="1297"/>
                    <a:pt x="767" y="1334"/>
                    <a:pt x="784" y="1369"/>
                  </a:cubicBezTo>
                  <a:cubicBezTo>
                    <a:pt x="895" y="1602"/>
                    <a:pt x="964" y="1902"/>
                    <a:pt x="890" y="1975"/>
                  </a:cubicBezTo>
                  <a:cubicBezTo>
                    <a:pt x="879" y="1986"/>
                    <a:pt x="863" y="1990"/>
                    <a:pt x="846" y="1990"/>
                  </a:cubicBezTo>
                  <a:cubicBezTo>
                    <a:pt x="813" y="1990"/>
                    <a:pt x="774" y="1975"/>
                    <a:pt x="741" y="1959"/>
                  </a:cubicBezTo>
                  <a:cubicBezTo>
                    <a:pt x="604" y="1892"/>
                    <a:pt x="508" y="1679"/>
                    <a:pt x="430" y="1486"/>
                  </a:cubicBezTo>
                  <a:cubicBezTo>
                    <a:pt x="416" y="1452"/>
                    <a:pt x="400" y="1414"/>
                    <a:pt x="372" y="1414"/>
                  </a:cubicBezTo>
                  <a:cubicBezTo>
                    <a:pt x="368" y="1414"/>
                    <a:pt x="363" y="1415"/>
                    <a:pt x="359" y="1416"/>
                  </a:cubicBezTo>
                  <a:cubicBezTo>
                    <a:pt x="326" y="1429"/>
                    <a:pt x="332" y="1468"/>
                    <a:pt x="350" y="1525"/>
                  </a:cubicBezTo>
                  <a:cubicBezTo>
                    <a:pt x="434" y="1793"/>
                    <a:pt x="629" y="2094"/>
                    <a:pt x="807" y="2136"/>
                  </a:cubicBezTo>
                  <a:cubicBezTo>
                    <a:pt x="821" y="2139"/>
                    <a:pt x="835" y="2141"/>
                    <a:pt x="850" y="2141"/>
                  </a:cubicBezTo>
                  <a:cubicBezTo>
                    <a:pt x="896" y="2141"/>
                    <a:pt x="940" y="2121"/>
                    <a:pt x="976" y="2083"/>
                  </a:cubicBezTo>
                  <a:cubicBezTo>
                    <a:pt x="1052" y="2004"/>
                    <a:pt x="1064" y="1835"/>
                    <a:pt x="1007" y="1633"/>
                  </a:cubicBezTo>
                  <a:cubicBezTo>
                    <a:pt x="961" y="1467"/>
                    <a:pt x="889" y="1326"/>
                    <a:pt x="812" y="1178"/>
                  </a:cubicBezTo>
                  <a:cubicBezTo>
                    <a:pt x="735" y="1025"/>
                    <a:pt x="654" y="867"/>
                    <a:pt x="603" y="680"/>
                  </a:cubicBezTo>
                  <a:cubicBezTo>
                    <a:pt x="585" y="592"/>
                    <a:pt x="550" y="459"/>
                    <a:pt x="502" y="351"/>
                  </a:cubicBezTo>
                  <a:cubicBezTo>
                    <a:pt x="470" y="279"/>
                    <a:pt x="406" y="147"/>
                    <a:pt x="332" y="76"/>
                  </a:cubicBezTo>
                  <a:cubicBezTo>
                    <a:pt x="278" y="26"/>
                    <a:pt x="228"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5" name="Google Shape;335;p28"/>
            <p:cNvSpPr/>
            <p:nvPr/>
          </p:nvSpPr>
          <p:spPr>
            <a:xfrm>
              <a:off x="8004654" y="3310048"/>
              <a:ext cx="56346" cy="44031"/>
            </a:xfrm>
            <a:custGeom>
              <a:avLst/>
              <a:gdLst/>
              <a:ahLst/>
              <a:cxnLst/>
              <a:rect l="l" t="t" r="r" b="b"/>
              <a:pathLst>
                <a:path w="453" h="354" extrusionOk="0">
                  <a:moveTo>
                    <a:pt x="153" y="0"/>
                  </a:moveTo>
                  <a:cubicBezTo>
                    <a:pt x="145" y="0"/>
                    <a:pt x="137" y="1"/>
                    <a:pt x="129" y="3"/>
                  </a:cubicBezTo>
                  <a:cubicBezTo>
                    <a:pt x="84" y="14"/>
                    <a:pt x="55" y="53"/>
                    <a:pt x="34" y="90"/>
                  </a:cubicBezTo>
                  <a:cubicBezTo>
                    <a:pt x="14" y="122"/>
                    <a:pt x="1" y="168"/>
                    <a:pt x="17" y="195"/>
                  </a:cubicBezTo>
                  <a:lnTo>
                    <a:pt x="31" y="215"/>
                  </a:lnTo>
                  <a:lnTo>
                    <a:pt x="51" y="217"/>
                  </a:lnTo>
                  <a:cubicBezTo>
                    <a:pt x="73" y="217"/>
                    <a:pt x="92" y="199"/>
                    <a:pt x="116" y="158"/>
                  </a:cubicBezTo>
                  <a:cubicBezTo>
                    <a:pt x="135" y="127"/>
                    <a:pt x="155" y="111"/>
                    <a:pt x="175" y="111"/>
                  </a:cubicBezTo>
                  <a:lnTo>
                    <a:pt x="177" y="111"/>
                  </a:lnTo>
                  <a:cubicBezTo>
                    <a:pt x="198" y="111"/>
                    <a:pt x="260" y="130"/>
                    <a:pt x="359" y="306"/>
                  </a:cubicBezTo>
                  <a:cubicBezTo>
                    <a:pt x="373" y="329"/>
                    <a:pt x="386" y="354"/>
                    <a:pt x="407" y="354"/>
                  </a:cubicBezTo>
                  <a:cubicBezTo>
                    <a:pt x="412" y="354"/>
                    <a:pt x="416" y="353"/>
                    <a:pt x="422" y="351"/>
                  </a:cubicBezTo>
                  <a:cubicBezTo>
                    <a:pt x="453" y="337"/>
                    <a:pt x="440" y="304"/>
                    <a:pt x="431" y="281"/>
                  </a:cubicBezTo>
                  <a:cubicBezTo>
                    <a:pt x="396" y="187"/>
                    <a:pt x="314" y="76"/>
                    <a:pt x="246" y="33"/>
                  </a:cubicBezTo>
                  <a:cubicBezTo>
                    <a:pt x="212" y="11"/>
                    <a:pt x="181" y="0"/>
                    <a:pt x="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6" name="Google Shape;336;p28"/>
            <p:cNvSpPr/>
            <p:nvPr/>
          </p:nvSpPr>
          <p:spPr>
            <a:xfrm>
              <a:off x="7975797" y="3283928"/>
              <a:ext cx="167173" cy="361704"/>
            </a:xfrm>
            <a:custGeom>
              <a:avLst/>
              <a:gdLst/>
              <a:ahLst/>
              <a:cxnLst/>
              <a:rect l="l" t="t" r="r" b="b"/>
              <a:pathLst>
                <a:path w="1344" h="2908" extrusionOk="0">
                  <a:moveTo>
                    <a:pt x="262" y="1"/>
                  </a:moveTo>
                  <a:cubicBezTo>
                    <a:pt x="235" y="1"/>
                    <a:pt x="208" y="34"/>
                    <a:pt x="185" y="62"/>
                  </a:cubicBezTo>
                  <a:cubicBezTo>
                    <a:pt x="1" y="284"/>
                    <a:pt x="55" y="749"/>
                    <a:pt x="102" y="1160"/>
                  </a:cubicBezTo>
                  <a:cubicBezTo>
                    <a:pt x="114" y="1258"/>
                    <a:pt x="125" y="1352"/>
                    <a:pt x="132" y="1440"/>
                  </a:cubicBezTo>
                  <a:cubicBezTo>
                    <a:pt x="164" y="1823"/>
                    <a:pt x="213" y="2169"/>
                    <a:pt x="491" y="2527"/>
                  </a:cubicBezTo>
                  <a:cubicBezTo>
                    <a:pt x="638" y="2717"/>
                    <a:pt x="858" y="2907"/>
                    <a:pt x="1052" y="2907"/>
                  </a:cubicBezTo>
                  <a:cubicBezTo>
                    <a:pt x="1094" y="2907"/>
                    <a:pt x="1135" y="2898"/>
                    <a:pt x="1173" y="2878"/>
                  </a:cubicBezTo>
                  <a:cubicBezTo>
                    <a:pt x="1257" y="2834"/>
                    <a:pt x="1311" y="2741"/>
                    <a:pt x="1329" y="2606"/>
                  </a:cubicBezTo>
                  <a:cubicBezTo>
                    <a:pt x="1332" y="2577"/>
                    <a:pt x="1343" y="2491"/>
                    <a:pt x="1291" y="2481"/>
                  </a:cubicBezTo>
                  <a:cubicBezTo>
                    <a:pt x="1289" y="2480"/>
                    <a:pt x="1286" y="2480"/>
                    <a:pt x="1284" y="2480"/>
                  </a:cubicBezTo>
                  <a:cubicBezTo>
                    <a:pt x="1261" y="2480"/>
                    <a:pt x="1230" y="2499"/>
                    <a:pt x="1208" y="2582"/>
                  </a:cubicBezTo>
                  <a:cubicBezTo>
                    <a:pt x="1184" y="2671"/>
                    <a:pt x="1142" y="2731"/>
                    <a:pt x="1083" y="2755"/>
                  </a:cubicBezTo>
                  <a:cubicBezTo>
                    <a:pt x="1063" y="2764"/>
                    <a:pt x="1040" y="2768"/>
                    <a:pt x="1016" y="2768"/>
                  </a:cubicBezTo>
                  <a:cubicBezTo>
                    <a:pt x="972" y="2768"/>
                    <a:pt x="922" y="2754"/>
                    <a:pt x="868" y="2725"/>
                  </a:cubicBezTo>
                  <a:cubicBezTo>
                    <a:pt x="616" y="2589"/>
                    <a:pt x="361" y="2213"/>
                    <a:pt x="288" y="1868"/>
                  </a:cubicBezTo>
                  <a:cubicBezTo>
                    <a:pt x="232" y="1604"/>
                    <a:pt x="212" y="1334"/>
                    <a:pt x="191" y="1073"/>
                  </a:cubicBezTo>
                  <a:lnTo>
                    <a:pt x="186" y="996"/>
                  </a:lnTo>
                  <a:cubicBezTo>
                    <a:pt x="168" y="772"/>
                    <a:pt x="132" y="305"/>
                    <a:pt x="273" y="106"/>
                  </a:cubicBezTo>
                  <a:cubicBezTo>
                    <a:pt x="275" y="102"/>
                    <a:pt x="321" y="37"/>
                    <a:pt x="284" y="9"/>
                  </a:cubicBezTo>
                  <a:cubicBezTo>
                    <a:pt x="276" y="3"/>
                    <a:pt x="269"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7" name="Google Shape;337;p28"/>
            <p:cNvSpPr/>
            <p:nvPr/>
          </p:nvSpPr>
          <p:spPr>
            <a:xfrm>
              <a:off x="7960871" y="3377090"/>
              <a:ext cx="32216" cy="157717"/>
            </a:xfrm>
            <a:custGeom>
              <a:avLst/>
              <a:gdLst/>
              <a:ahLst/>
              <a:cxnLst/>
              <a:rect l="l" t="t" r="r" b="b"/>
              <a:pathLst>
                <a:path w="259" h="1268" extrusionOk="0">
                  <a:moveTo>
                    <a:pt x="68" y="1"/>
                  </a:moveTo>
                  <a:cubicBezTo>
                    <a:pt x="51" y="2"/>
                    <a:pt x="25" y="9"/>
                    <a:pt x="21" y="64"/>
                  </a:cubicBezTo>
                  <a:cubicBezTo>
                    <a:pt x="1" y="362"/>
                    <a:pt x="46" y="871"/>
                    <a:pt x="171" y="1229"/>
                  </a:cubicBezTo>
                  <a:cubicBezTo>
                    <a:pt x="181" y="1261"/>
                    <a:pt x="199" y="1268"/>
                    <a:pt x="211" y="1268"/>
                  </a:cubicBezTo>
                  <a:cubicBezTo>
                    <a:pt x="216" y="1268"/>
                    <a:pt x="219" y="1266"/>
                    <a:pt x="221" y="1266"/>
                  </a:cubicBezTo>
                  <a:cubicBezTo>
                    <a:pt x="234" y="1262"/>
                    <a:pt x="258" y="1248"/>
                    <a:pt x="244" y="1192"/>
                  </a:cubicBezTo>
                  <a:cubicBezTo>
                    <a:pt x="203" y="1036"/>
                    <a:pt x="194" y="923"/>
                    <a:pt x="185" y="815"/>
                  </a:cubicBezTo>
                  <a:cubicBezTo>
                    <a:pt x="181" y="751"/>
                    <a:pt x="175" y="690"/>
                    <a:pt x="165" y="623"/>
                  </a:cubicBezTo>
                  <a:cubicBezTo>
                    <a:pt x="128" y="401"/>
                    <a:pt x="122" y="236"/>
                    <a:pt x="122" y="93"/>
                  </a:cubicBezTo>
                  <a:cubicBezTo>
                    <a:pt x="122" y="49"/>
                    <a:pt x="103" y="2"/>
                    <a:pt x="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8" name="Google Shape;338;p28"/>
            <p:cNvSpPr/>
            <p:nvPr/>
          </p:nvSpPr>
          <p:spPr>
            <a:xfrm>
              <a:off x="7975424" y="3230692"/>
              <a:ext cx="157471" cy="296403"/>
            </a:xfrm>
            <a:custGeom>
              <a:avLst/>
              <a:gdLst/>
              <a:ahLst/>
              <a:cxnLst/>
              <a:rect l="l" t="t" r="r" b="b"/>
              <a:pathLst>
                <a:path w="1266" h="2383" extrusionOk="0">
                  <a:moveTo>
                    <a:pt x="350" y="0"/>
                  </a:moveTo>
                  <a:cubicBezTo>
                    <a:pt x="181" y="0"/>
                    <a:pt x="49" y="169"/>
                    <a:pt x="7" y="437"/>
                  </a:cubicBezTo>
                  <a:cubicBezTo>
                    <a:pt x="1" y="477"/>
                    <a:pt x="13" y="506"/>
                    <a:pt x="38" y="510"/>
                  </a:cubicBezTo>
                  <a:cubicBezTo>
                    <a:pt x="40" y="510"/>
                    <a:pt x="42" y="511"/>
                    <a:pt x="45" y="511"/>
                  </a:cubicBezTo>
                  <a:cubicBezTo>
                    <a:pt x="58" y="511"/>
                    <a:pt x="77" y="504"/>
                    <a:pt x="85" y="467"/>
                  </a:cubicBezTo>
                  <a:cubicBezTo>
                    <a:pt x="126" y="288"/>
                    <a:pt x="200" y="174"/>
                    <a:pt x="306" y="129"/>
                  </a:cubicBezTo>
                  <a:cubicBezTo>
                    <a:pt x="320" y="124"/>
                    <a:pt x="334" y="121"/>
                    <a:pt x="349" y="121"/>
                  </a:cubicBezTo>
                  <a:cubicBezTo>
                    <a:pt x="420" y="121"/>
                    <a:pt x="498" y="185"/>
                    <a:pt x="554" y="296"/>
                  </a:cubicBezTo>
                  <a:cubicBezTo>
                    <a:pt x="615" y="419"/>
                    <a:pt x="659" y="560"/>
                    <a:pt x="688" y="726"/>
                  </a:cubicBezTo>
                  <a:cubicBezTo>
                    <a:pt x="691" y="747"/>
                    <a:pt x="838" y="1458"/>
                    <a:pt x="869" y="1585"/>
                  </a:cubicBezTo>
                  <a:cubicBezTo>
                    <a:pt x="934" y="1865"/>
                    <a:pt x="1068" y="2153"/>
                    <a:pt x="1168" y="2345"/>
                  </a:cubicBezTo>
                  <a:cubicBezTo>
                    <a:pt x="1184" y="2375"/>
                    <a:pt x="1201" y="2383"/>
                    <a:pt x="1213" y="2383"/>
                  </a:cubicBezTo>
                  <a:cubicBezTo>
                    <a:pt x="1220" y="2383"/>
                    <a:pt x="1225" y="2380"/>
                    <a:pt x="1229" y="2378"/>
                  </a:cubicBezTo>
                  <a:cubicBezTo>
                    <a:pt x="1242" y="2374"/>
                    <a:pt x="1265" y="2355"/>
                    <a:pt x="1240" y="2293"/>
                  </a:cubicBezTo>
                  <a:cubicBezTo>
                    <a:pt x="1208" y="2210"/>
                    <a:pt x="1174" y="2136"/>
                    <a:pt x="1142" y="2065"/>
                  </a:cubicBezTo>
                  <a:cubicBezTo>
                    <a:pt x="1043" y="1843"/>
                    <a:pt x="959" y="1652"/>
                    <a:pt x="913" y="1329"/>
                  </a:cubicBezTo>
                  <a:cubicBezTo>
                    <a:pt x="896" y="1204"/>
                    <a:pt x="794" y="730"/>
                    <a:pt x="773" y="636"/>
                  </a:cubicBezTo>
                  <a:cubicBezTo>
                    <a:pt x="762" y="585"/>
                    <a:pt x="707" y="394"/>
                    <a:pt x="665" y="304"/>
                  </a:cubicBezTo>
                  <a:cubicBezTo>
                    <a:pt x="601" y="168"/>
                    <a:pt x="508" y="11"/>
                    <a:pt x="370" y="1"/>
                  </a:cubicBezTo>
                  <a:cubicBezTo>
                    <a:pt x="363" y="1"/>
                    <a:pt x="357"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9" name="Google Shape;339;p28"/>
            <p:cNvSpPr/>
            <p:nvPr/>
          </p:nvSpPr>
          <p:spPr>
            <a:xfrm>
              <a:off x="8047069" y="3237782"/>
              <a:ext cx="119907" cy="434966"/>
            </a:xfrm>
            <a:custGeom>
              <a:avLst/>
              <a:gdLst/>
              <a:ahLst/>
              <a:cxnLst/>
              <a:rect l="l" t="t" r="r" b="b"/>
              <a:pathLst>
                <a:path w="964" h="3497" extrusionOk="0">
                  <a:moveTo>
                    <a:pt x="54" y="1"/>
                  </a:moveTo>
                  <a:cubicBezTo>
                    <a:pt x="48" y="1"/>
                    <a:pt x="42" y="3"/>
                    <a:pt x="36" y="6"/>
                  </a:cubicBezTo>
                  <a:cubicBezTo>
                    <a:pt x="0" y="26"/>
                    <a:pt x="26" y="75"/>
                    <a:pt x="47" y="113"/>
                  </a:cubicBezTo>
                  <a:cubicBezTo>
                    <a:pt x="315" y="614"/>
                    <a:pt x="537" y="1251"/>
                    <a:pt x="641" y="1820"/>
                  </a:cubicBezTo>
                  <a:cubicBezTo>
                    <a:pt x="676" y="2011"/>
                    <a:pt x="702" y="2209"/>
                    <a:pt x="726" y="2399"/>
                  </a:cubicBezTo>
                  <a:cubicBezTo>
                    <a:pt x="736" y="2478"/>
                    <a:pt x="748" y="2557"/>
                    <a:pt x="758" y="2635"/>
                  </a:cubicBezTo>
                  <a:cubicBezTo>
                    <a:pt x="821" y="3080"/>
                    <a:pt x="774" y="3313"/>
                    <a:pt x="601" y="3413"/>
                  </a:cubicBezTo>
                  <a:cubicBezTo>
                    <a:pt x="586" y="3422"/>
                    <a:pt x="579" y="3440"/>
                    <a:pt x="584" y="3460"/>
                  </a:cubicBezTo>
                  <a:cubicBezTo>
                    <a:pt x="589" y="3478"/>
                    <a:pt x="605" y="3497"/>
                    <a:pt x="627" y="3497"/>
                  </a:cubicBezTo>
                  <a:cubicBezTo>
                    <a:pt x="702" y="3495"/>
                    <a:pt x="761" y="3467"/>
                    <a:pt x="806" y="3415"/>
                  </a:cubicBezTo>
                  <a:cubicBezTo>
                    <a:pt x="964" y="3229"/>
                    <a:pt x="895" y="2758"/>
                    <a:pt x="841" y="2380"/>
                  </a:cubicBezTo>
                  <a:cubicBezTo>
                    <a:pt x="829" y="2299"/>
                    <a:pt x="818" y="2223"/>
                    <a:pt x="810" y="2156"/>
                  </a:cubicBezTo>
                  <a:cubicBezTo>
                    <a:pt x="729" y="1455"/>
                    <a:pt x="445" y="595"/>
                    <a:pt x="122" y="62"/>
                  </a:cubicBezTo>
                  <a:cubicBezTo>
                    <a:pt x="103" y="33"/>
                    <a:pt x="80" y="1"/>
                    <a:pt x="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0" name="Google Shape;340;p28"/>
            <p:cNvSpPr/>
            <p:nvPr/>
          </p:nvSpPr>
          <p:spPr>
            <a:xfrm>
              <a:off x="7978534" y="3549609"/>
              <a:ext cx="197897" cy="151498"/>
            </a:xfrm>
            <a:custGeom>
              <a:avLst/>
              <a:gdLst/>
              <a:ahLst/>
              <a:cxnLst/>
              <a:rect l="l" t="t" r="r" b="b"/>
              <a:pathLst>
                <a:path w="1591" h="1218" extrusionOk="0">
                  <a:moveTo>
                    <a:pt x="73" y="1"/>
                  </a:moveTo>
                  <a:cubicBezTo>
                    <a:pt x="66" y="1"/>
                    <a:pt x="60" y="5"/>
                    <a:pt x="53" y="10"/>
                  </a:cubicBezTo>
                  <a:cubicBezTo>
                    <a:pt x="32" y="26"/>
                    <a:pt x="0" y="48"/>
                    <a:pt x="316" y="485"/>
                  </a:cubicBezTo>
                  <a:cubicBezTo>
                    <a:pt x="572" y="842"/>
                    <a:pt x="949" y="1217"/>
                    <a:pt x="1249" y="1217"/>
                  </a:cubicBezTo>
                  <a:cubicBezTo>
                    <a:pt x="1256" y="1217"/>
                    <a:pt x="1264" y="1217"/>
                    <a:pt x="1271" y="1216"/>
                  </a:cubicBezTo>
                  <a:cubicBezTo>
                    <a:pt x="1339" y="1213"/>
                    <a:pt x="1402" y="1177"/>
                    <a:pt x="1453" y="1114"/>
                  </a:cubicBezTo>
                  <a:cubicBezTo>
                    <a:pt x="1551" y="994"/>
                    <a:pt x="1590" y="796"/>
                    <a:pt x="1560" y="584"/>
                  </a:cubicBezTo>
                  <a:cubicBezTo>
                    <a:pt x="1555" y="552"/>
                    <a:pt x="1535" y="537"/>
                    <a:pt x="1518" y="537"/>
                  </a:cubicBezTo>
                  <a:cubicBezTo>
                    <a:pt x="1516" y="537"/>
                    <a:pt x="1514" y="537"/>
                    <a:pt x="1513" y="537"/>
                  </a:cubicBezTo>
                  <a:cubicBezTo>
                    <a:pt x="1495" y="538"/>
                    <a:pt x="1477" y="554"/>
                    <a:pt x="1478" y="586"/>
                  </a:cubicBezTo>
                  <a:cubicBezTo>
                    <a:pt x="1485" y="840"/>
                    <a:pt x="1427" y="1009"/>
                    <a:pt x="1316" y="1061"/>
                  </a:cubicBezTo>
                  <a:cubicBezTo>
                    <a:pt x="1291" y="1072"/>
                    <a:pt x="1264" y="1078"/>
                    <a:pt x="1235" y="1078"/>
                  </a:cubicBezTo>
                  <a:cubicBezTo>
                    <a:pt x="1141" y="1078"/>
                    <a:pt x="1024" y="1020"/>
                    <a:pt x="897" y="909"/>
                  </a:cubicBezTo>
                  <a:cubicBezTo>
                    <a:pt x="664" y="705"/>
                    <a:pt x="456" y="479"/>
                    <a:pt x="263" y="216"/>
                  </a:cubicBezTo>
                  <a:cubicBezTo>
                    <a:pt x="134" y="40"/>
                    <a:pt x="96" y="1"/>
                    <a:pt x="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1" name="Google Shape;341;p28"/>
            <p:cNvSpPr/>
            <p:nvPr/>
          </p:nvSpPr>
          <p:spPr>
            <a:xfrm>
              <a:off x="7932263" y="3204074"/>
              <a:ext cx="105603" cy="213938"/>
            </a:xfrm>
            <a:custGeom>
              <a:avLst/>
              <a:gdLst/>
              <a:ahLst/>
              <a:cxnLst/>
              <a:rect l="l" t="t" r="r" b="b"/>
              <a:pathLst>
                <a:path w="849" h="1720" extrusionOk="0">
                  <a:moveTo>
                    <a:pt x="570" y="0"/>
                  </a:moveTo>
                  <a:cubicBezTo>
                    <a:pt x="520" y="0"/>
                    <a:pt x="474" y="13"/>
                    <a:pt x="430" y="37"/>
                  </a:cubicBezTo>
                  <a:cubicBezTo>
                    <a:pt x="1" y="280"/>
                    <a:pt x="62" y="1602"/>
                    <a:pt x="65" y="1659"/>
                  </a:cubicBezTo>
                  <a:cubicBezTo>
                    <a:pt x="66" y="1691"/>
                    <a:pt x="90" y="1718"/>
                    <a:pt x="117" y="1719"/>
                  </a:cubicBezTo>
                  <a:lnTo>
                    <a:pt x="118" y="1719"/>
                  </a:lnTo>
                  <a:cubicBezTo>
                    <a:pt x="136" y="1719"/>
                    <a:pt x="156" y="1706"/>
                    <a:pt x="160" y="1678"/>
                  </a:cubicBezTo>
                  <a:cubicBezTo>
                    <a:pt x="169" y="1581"/>
                    <a:pt x="174" y="1474"/>
                    <a:pt x="181" y="1363"/>
                  </a:cubicBezTo>
                  <a:cubicBezTo>
                    <a:pt x="209" y="908"/>
                    <a:pt x="243" y="341"/>
                    <a:pt x="483" y="182"/>
                  </a:cubicBezTo>
                  <a:cubicBezTo>
                    <a:pt x="528" y="152"/>
                    <a:pt x="580" y="137"/>
                    <a:pt x="638" y="137"/>
                  </a:cubicBezTo>
                  <a:cubicBezTo>
                    <a:pt x="686" y="137"/>
                    <a:pt x="738" y="147"/>
                    <a:pt x="796" y="168"/>
                  </a:cubicBezTo>
                  <a:lnTo>
                    <a:pt x="826" y="176"/>
                  </a:lnTo>
                  <a:lnTo>
                    <a:pt x="840" y="150"/>
                  </a:lnTo>
                  <a:cubicBezTo>
                    <a:pt x="849" y="132"/>
                    <a:pt x="841" y="104"/>
                    <a:pt x="823" y="91"/>
                  </a:cubicBezTo>
                  <a:cubicBezTo>
                    <a:pt x="732" y="31"/>
                    <a:pt x="647" y="0"/>
                    <a:pt x="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2" name="Google Shape;342;p28"/>
            <p:cNvSpPr/>
            <p:nvPr/>
          </p:nvSpPr>
          <p:spPr>
            <a:xfrm>
              <a:off x="7975175" y="3183675"/>
              <a:ext cx="215559" cy="449145"/>
            </a:xfrm>
            <a:custGeom>
              <a:avLst/>
              <a:gdLst/>
              <a:ahLst/>
              <a:cxnLst/>
              <a:rect l="l" t="t" r="r" b="b"/>
              <a:pathLst>
                <a:path w="1733" h="3611" extrusionOk="0">
                  <a:moveTo>
                    <a:pt x="229" y="0"/>
                  </a:moveTo>
                  <a:cubicBezTo>
                    <a:pt x="162" y="0"/>
                    <a:pt x="99" y="18"/>
                    <a:pt x="40" y="52"/>
                  </a:cubicBezTo>
                  <a:cubicBezTo>
                    <a:pt x="13" y="68"/>
                    <a:pt x="0" y="101"/>
                    <a:pt x="13" y="125"/>
                  </a:cubicBezTo>
                  <a:cubicBezTo>
                    <a:pt x="14" y="129"/>
                    <a:pt x="26" y="147"/>
                    <a:pt x="52" y="147"/>
                  </a:cubicBezTo>
                  <a:cubicBezTo>
                    <a:pt x="61" y="147"/>
                    <a:pt x="71" y="145"/>
                    <a:pt x="83" y="140"/>
                  </a:cubicBezTo>
                  <a:cubicBezTo>
                    <a:pt x="124" y="123"/>
                    <a:pt x="168" y="114"/>
                    <a:pt x="212" y="114"/>
                  </a:cubicBezTo>
                  <a:cubicBezTo>
                    <a:pt x="269" y="114"/>
                    <a:pt x="327" y="128"/>
                    <a:pt x="387" y="155"/>
                  </a:cubicBezTo>
                  <a:cubicBezTo>
                    <a:pt x="750" y="325"/>
                    <a:pt x="1101" y="970"/>
                    <a:pt x="1271" y="1499"/>
                  </a:cubicBezTo>
                  <a:cubicBezTo>
                    <a:pt x="1475" y="2135"/>
                    <a:pt x="1605" y="2889"/>
                    <a:pt x="1616" y="3516"/>
                  </a:cubicBezTo>
                  <a:cubicBezTo>
                    <a:pt x="1617" y="3570"/>
                    <a:pt x="1646" y="3611"/>
                    <a:pt x="1680" y="3611"/>
                  </a:cubicBezTo>
                  <a:cubicBezTo>
                    <a:pt x="1696" y="3611"/>
                    <a:pt x="1732" y="3602"/>
                    <a:pt x="1732" y="3529"/>
                  </a:cubicBezTo>
                  <a:cubicBezTo>
                    <a:pt x="1728" y="2891"/>
                    <a:pt x="1589" y="1852"/>
                    <a:pt x="1212" y="1021"/>
                  </a:cubicBezTo>
                  <a:cubicBezTo>
                    <a:pt x="1034" y="627"/>
                    <a:pt x="703" y="129"/>
                    <a:pt x="357" y="21"/>
                  </a:cubicBezTo>
                  <a:cubicBezTo>
                    <a:pt x="313" y="7"/>
                    <a:pt x="270" y="0"/>
                    <a:pt x="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3" name="Google Shape;343;p28"/>
            <p:cNvSpPr/>
            <p:nvPr/>
          </p:nvSpPr>
          <p:spPr>
            <a:xfrm>
              <a:off x="7936492" y="3429207"/>
              <a:ext cx="228122" cy="299016"/>
            </a:xfrm>
            <a:custGeom>
              <a:avLst/>
              <a:gdLst/>
              <a:ahLst/>
              <a:cxnLst/>
              <a:rect l="l" t="t" r="r" b="b"/>
              <a:pathLst>
                <a:path w="1834" h="2404" extrusionOk="0">
                  <a:moveTo>
                    <a:pt x="102" y="1"/>
                  </a:moveTo>
                  <a:lnTo>
                    <a:pt x="40" y="4"/>
                  </a:lnTo>
                  <a:lnTo>
                    <a:pt x="38" y="33"/>
                  </a:lnTo>
                  <a:cubicBezTo>
                    <a:pt x="1" y="423"/>
                    <a:pt x="83" y="790"/>
                    <a:pt x="298" y="1190"/>
                  </a:cubicBezTo>
                  <a:cubicBezTo>
                    <a:pt x="612" y="1773"/>
                    <a:pt x="851" y="1993"/>
                    <a:pt x="953" y="2087"/>
                  </a:cubicBezTo>
                  <a:cubicBezTo>
                    <a:pt x="1176" y="2293"/>
                    <a:pt x="1404" y="2404"/>
                    <a:pt x="1589" y="2404"/>
                  </a:cubicBezTo>
                  <a:cubicBezTo>
                    <a:pt x="1665" y="2404"/>
                    <a:pt x="1732" y="2386"/>
                    <a:pt x="1791" y="2348"/>
                  </a:cubicBezTo>
                  <a:cubicBezTo>
                    <a:pt x="1811" y="2336"/>
                    <a:pt x="1834" y="2302"/>
                    <a:pt x="1823" y="2273"/>
                  </a:cubicBezTo>
                  <a:cubicBezTo>
                    <a:pt x="1819" y="2263"/>
                    <a:pt x="1807" y="2243"/>
                    <a:pt x="1774" y="2243"/>
                  </a:cubicBezTo>
                  <a:cubicBezTo>
                    <a:pt x="1768" y="2243"/>
                    <a:pt x="1762" y="2244"/>
                    <a:pt x="1755" y="2245"/>
                  </a:cubicBezTo>
                  <a:lnTo>
                    <a:pt x="1721" y="2251"/>
                  </a:lnTo>
                  <a:cubicBezTo>
                    <a:pt x="1658" y="2261"/>
                    <a:pt x="1604" y="2271"/>
                    <a:pt x="1548" y="2271"/>
                  </a:cubicBezTo>
                  <a:cubicBezTo>
                    <a:pt x="1427" y="2271"/>
                    <a:pt x="1303" y="2226"/>
                    <a:pt x="1087" y="2052"/>
                  </a:cubicBezTo>
                  <a:cubicBezTo>
                    <a:pt x="874" y="1881"/>
                    <a:pt x="669" y="1612"/>
                    <a:pt x="440" y="1206"/>
                  </a:cubicBezTo>
                  <a:cubicBezTo>
                    <a:pt x="198" y="778"/>
                    <a:pt x="150" y="451"/>
                    <a:pt x="109" y="36"/>
                  </a:cubicBezTo>
                  <a:lnTo>
                    <a:pt x="1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4" name="Google Shape;344;p28"/>
            <p:cNvSpPr/>
            <p:nvPr/>
          </p:nvSpPr>
          <p:spPr>
            <a:xfrm>
              <a:off x="7909750" y="3215517"/>
              <a:ext cx="281483" cy="559846"/>
            </a:xfrm>
            <a:custGeom>
              <a:avLst/>
              <a:gdLst/>
              <a:ahLst/>
              <a:cxnLst/>
              <a:rect l="l" t="t" r="r" b="b"/>
              <a:pathLst>
                <a:path w="2263" h="4501" extrusionOk="0">
                  <a:moveTo>
                    <a:pt x="352" y="0"/>
                  </a:moveTo>
                  <a:lnTo>
                    <a:pt x="336" y="25"/>
                  </a:lnTo>
                  <a:cubicBezTo>
                    <a:pt x="113" y="354"/>
                    <a:pt x="0" y="961"/>
                    <a:pt x="34" y="1649"/>
                  </a:cubicBezTo>
                  <a:cubicBezTo>
                    <a:pt x="66" y="2321"/>
                    <a:pt x="217" y="2892"/>
                    <a:pt x="494" y="3393"/>
                  </a:cubicBezTo>
                  <a:cubicBezTo>
                    <a:pt x="610" y="3604"/>
                    <a:pt x="762" y="3801"/>
                    <a:pt x="909" y="3991"/>
                  </a:cubicBezTo>
                  <a:cubicBezTo>
                    <a:pt x="941" y="4032"/>
                    <a:pt x="971" y="4071"/>
                    <a:pt x="1000" y="4109"/>
                  </a:cubicBezTo>
                  <a:cubicBezTo>
                    <a:pt x="1143" y="4297"/>
                    <a:pt x="1307" y="4419"/>
                    <a:pt x="1486" y="4472"/>
                  </a:cubicBezTo>
                  <a:cubicBezTo>
                    <a:pt x="1549" y="4490"/>
                    <a:pt x="1611" y="4500"/>
                    <a:pt x="1670" y="4500"/>
                  </a:cubicBezTo>
                  <a:cubicBezTo>
                    <a:pt x="1765" y="4500"/>
                    <a:pt x="1855" y="4476"/>
                    <a:pt x="1934" y="4430"/>
                  </a:cubicBezTo>
                  <a:cubicBezTo>
                    <a:pt x="2087" y="4342"/>
                    <a:pt x="2197" y="4178"/>
                    <a:pt x="2251" y="3955"/>
                  </a:cubicBezTo>
                  <a:cubicBezTo>
                    <a:pt x="2263" y="3911"/>
                    <a:pt x="2263" y="3842"/>
                    <a:pt x="2221" y="3830"/>
                  </a:cubicBezTo>
                  <a:cubicBezTo>
                    <a:pt x="2217" y="3829"/>
                    <a:pt x="2213" y="3828"/>
                    <a:pt x="2209" y="3828"/>
                  </a:cubicBezTo>
                  <a:cubicBezTo>
                    <a:pt x="2174" y="3828"/>
                    <a:pt x="2159" y="3878"/>
                    <a:pt x="2154" y="3895"/>
                  </a:cubicBezTo>
                  <a:cubicBezTo>
                    <a:pt x="2090" y="4098"/>
                    <a:pt x="1995" y="4234"/>
                    <a:pt x="1869" y="4301"/>
                  </a:cubicBezTo>
                  <a:cubicBezTo>
                    <a:pt x="1811" y="4331"/>
                    <a:pt x="1747" y="4346"/>
                    <a:pt x="1677" y="4346"/>
                  </a:cubicBezTo>
                  <a:cubicBezTo>
                    <a:pt x="1618" y="4346"/>
                    <a:pt x="1554" y="4335"/>
                    <a:pt x="1487" y="4313"/>
                  </a:cubicBezTo>
                  <a:cubicBezTo>
                    <a:pt x="1271" y="4244"/>
                    <a:pt x="1127" y="4051"/>
                    <a:pt x="959" y="3828"/>
                  </a:cubicBezTo>
                  <a:cubicBezTo>
                    <a:pt x="931" y="3792"/>
                    <a:pt x="904" y="3755"/>
                    <a:pt x="874" y="3716"/>
                  </a:cubicBezTo>
                  <a:cubicBezTo>
                    <a:pt x="698" y="3487"/>
                    <a:pt x="553" y="3288"/>
                    <a:pt x="445" y="3004"/>
                  </a:cubicBezTo>
                  <a:cubicBezTo>
                    <a:pt x="264" y="2528"/>
                    <a:pt x="173" y="2050"/>
                    <a:pt x="156" y="1496"/>
                  </a:cubicBezTo>
                  <a:cubicBezTo>
                    <a:pt x="140" y="971"/>
                    <a:pt x="231" y="438"/>
                    <a:pt x="401" y="71"/>
                  </a:cubicBezTo>
                  <a:cubicBezTo>
                    <a:pt x="413" y="50"/>
                    <a:pt x="400" y="24"/>
                    <a:pt x="383" y="15"/>
                  </a:cubicBez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5" name="Google Shape;345;p28"/>
            <p:cNvSpPr/>
            <p:nvPr/>
          </p:nvSpPr>
          <p:spPr>
            <a:xfrm>
              <a:off x="7891217" y="3706083"/>
              <a:ext cx="308226" cy="280109"/>
            </a:xfrm>
            <a:custGeom>
              <a:avLst/>
              <a:gdLst/>
              <a:ahLst/>
              <a:cxnLst/>
              <a:rect l="l" t="t" r="r" b="b"/>
              <a:pathLst>
                <a:path w="2478" h="2252" extrusionOk="0">
                  <a:moveTo>
                    <a:pt x="286" y="0"/>
                  </a:moveTo>
                  <a:cubicBezTo>
                    <a:pt x="119" y="0"/>
                    <a:pt x="1" y="155"/>
                    <a:pt x="1" y="411"/>
                  </a:cubicBezTo>
                  <a:cubicBezTo>
                    <a:pt x="1" y="755"/>
                    <a:pt x="213" y="1160"/>
                    <a:pt x="470" y="1308"/>
                  </a:cubicBezTo>
                  <a:lnTo>
                    <a:pt x="2007" y="2196"/>
                  </a:lnTo>
                  <a:cubicBezTo>
                    <a:pt x="2073" y="2234"/>
                    <a:pt x="2136" y="2252"/>
                    <a:pt x="2193" y="2252"/>
                  </a:cubicBezTo>
                  <a:cubicBezTo>
                    <a:pt x="2360" y="2252"/>
                    <a:pt x="2477" y="2098"/>
                    <a:pt x="2477" y="1841"/>
                  </a:cubicBezTo>
                  <a:cubicBezTo>
                    <a:pt x="2477" y="1496"/>
                    <a:pt x="2265" y="1093"/>
                    <a:pt x="2007" y="943"/>
                  </a:cubicBezTo>
                  <a:lnTo>
                    <a:pt x="470" y="56"/>
                  </a:lnTo>
                  <a:cubicBezTo>
                    <a:pt x="405" y="18"/>
                    <a:pt x="342"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6" name="Google Shape;346;p28"/>
            <p:cNvSpPr/>
            <p:nvPr/>
          </p:nvSpPr>
          <p:spPr>
            <a:xfrm>
              <a:off x="8144460" y="3973257"/>
              <a:ext cx="34703" cy="23881"/>
            </a:xfrm>
            <a:custGeom>
              <a:avLst/>
              <a:gdLst/>
              <a:ahLst/>
              <a:cxnLst/>
              <a:rect l="l" t="t" r="r" b="b"/>
              <a:pathLst>
                <a:path w="279" h="192" extrusionOk="0">
                  <a:moveTo>
                    <a:pt x="1" y="0"/>
                  </a:moveTo>
                  <a:lnTo>
                    <a:pt x="66" y="192"/>
                  </a:lnTo>
                  <a:lnTo>
                    <a:pt x="279" y="70"/>
                  </a:lnTo>
                  <a:lnTo>
                    <a:pt x="1"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7" name="Google Shape;347;p28"/>
            <p:cNvSpPr/>
            <p:nvPr/>
          </p:nvSpPr>
          <p:spPr>
            <a:xfrm>
              <a:off x="7885247" y="3708943"/>
              <a:ext cx="28733" cy="30101"/>
            </a:xfrm>
            <a:custGeom>
              <a:avLst/>
              <a:gdLst/>
              <a:ahLst/>
              <a:cxnLst/>
              <a:rect l="l" t="t" r="r" b="b"/>
              <a:pathLst>
                <a:path w="231" h="242" extrusionOk="0">
                  <a:moveTo>
                    <a:pt x="230" y="0"/>
                  </a:moveTo>
                  <a:lnTo>
                    <a:pt x="0" y="136"/>
                  </a:lnTo>
                  <a:lnTo>
                    <a:pt x="230" y="241"/>
                  </a:lnTo>
                  <a:lnTo>
                    <a:pt x="230"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8" name="Google Shape;348;p28"/>
            <p:cNvSpPr/>
            <p:nvPr/>
          </p:nvSpPr>
          <p:spPr>
            <a:xfrm>
              <a:off x="7866092" y="3721008"/>
              <a:ext cx="308102" cy="280109"/>
            </a:xfrm>
            <a:custGeom>
              <a:avLst/>
              <a:gdLst/>
              <a:ahLst/>
              <a:cxnLst/>
              <a:rect l="l" t="t" r="r" b="b"/>
              <a:pathLst>
                <a:path w="2477" h="2252" extrusionOk="0">
                  <a:moveTo>
                    <a:pt x="284" y="0"/>
                  </a:moveTo>
                  <a:cubicBezTo>
                    <a:pt x="117" y="0"/>
                    <a:pt x="0" y="155"/>
                    <a:pt x="0" y="411"/>
                  </a:cubicBezTo>
                  <a:cubicBezTo>
                    <a:pt x="0" y="756"/>
                    <a:pt x="211" y="1159"/>
                    <a:pt x="470" y="1308"/>
                  </a:cubicBezTo>
                  <a:lnTo>
                    <a:pt x="2007" y="2196"/>
                  </a:lnTo>
                  <a:cubicBezTo>
                    <a:pt x="2072" y="2234"/>
                    <a:pt x="2135" y="2252"/>
                    <a:pt x="2192" y="2252"/>
                  </a:cubicBezTo>
                  <a:cubicBezTo>
                    <a:pt x="2359" y="2252"/>
                    <a:pt x="2476" y="2098"/>
                    <a:pt x="2476" y="1841"/>
                  </a:cubicBezTo>
                  <a:cubicBezTo>
                    <a:pt x="2476" y="1497"/>
                    <a:pt x="2265" y="1093"/>
                    <a:pt x="2007" y="944"/>
                  </a:cubicBezTo>
                  <a:lnTo>
                    <a:pt x="470" y="57"/>
                  </a:lnTo>
                  <a:cubicBezTo>
                    <a:pt x="404" y="18"/>
                    <a:pt x="341"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9" name="Google Shape;349;p28"/>
            <p:cNvSpPr/>
            <p:nvPr/>
          </p:nvSpPr>
          <p:spPr>
            <a:xfrm>
              <a:off x="7924054" y="3762055"/>
              <a:ext cx="44779" cy="111944"/>
            </a:xfrm>
            <a:custGeom>
              <a:avLst/>
              <a:gdLst/>
              <a:ahLst/>
              <a:cxnLst/>
              <a:rect l="l" t="t" r="r" b="b"/>
              <a:pathLst>
                <a:path w="360" h="900" extrusionOk="0">
                  <a:moveTo>
                    <a:pt x="0" y="0"/>
                  </a:moveTo>
                  <a:lnTo>
                    <a:pt x="0" y="693"/>
                  </a:lnTo>
                  <a:lnTo>
                    <a:pt x="103" y="751"/>
                  </a:lnTo>
                  <a:lnTo>
                    <a:pt x="103" y="463"/>
                  </a:lnTo>
                  <a:lnTo>
                    <a:pt x="258" y="552"/>
                  </a:lnTo>
                  <a:lnTo>
                    <a:pt x="258" y="841"/>
                  </a:lnTo>
                  <a:lnTo>
                    <a:pt x="360" y="900"/>
                  </a:lnTo>
                  <a:lnTo>
                    <a:pt x="360" y="207"/>
                  </a:lnTo>
                  <a:lnTo>
                    <a:pt x="258" y="149"/>
                  </a:lnTo>
                  <a:lnTo>
                    <a:pt x="258" y="415"/>
                  </a:lnTo>
                  <a:lnTo>
                    <a:pt x="103" y="326"/>
                  </a:lnTo>
                  <a:lnTo>
                    <a:pt x="103" y="59"/>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0" name="Google Shape;350;p28"/>
            <p:cNvSpPr/>
            <p:nvPr/>
          </p:nvSpPr>
          <p:spPr>
            <a:xfrm>
              <a:off x="7974553" y="3801360"/>
              <a:ext cx="50500" cy="105103"/>
            </a:xfrm>
            <a:custGeom>
              <a:avLst/>
              <a:gdLst/>
              <a:ahLst/>
              <a:cxnLst/>
              <a:rect l="l" t="t" r="r" b="b"/>
              <a:pathLst>
                <a:path w="406" h="845" extrusionOk="0">
                  <a:moveTo>
                    <a:pt x="199" y="151"/>
                  </a:moveTo>
                  <a:lnTo>
                    <a:pt x="201" y="154"/>
                  </a:lnTo>
                  <a:cubicBezTo>
                    <a:pt x="214" y="233"/>
                    <a:pt x="225" y="322"/>
                    <a:pt x="238" y="397"/>
                  </a:cubicBezTo>
                  <a:lnTo>
                    <a:pt x="249" y="468"/>
                  </a:lnTo>
                  <a:lnTo>
                    <a:pt x="249" y="468"/>
                  </a:lnTo>
                  <a:lnTo>
                    <a:pt x="153" y="412"/>
                  </a:lnTo>
                  <a:lnTo>
                    <a:pt x="163" y="354"/>
                  </a:lnTo>
                  <a:cubicBezTo>
                    <a:pt x="175" y="292"/>
                    <a:pt x="188" y="219"/>
                    <a:pt x="199" y="151"/>
                  </a:cubicBezTo>
                  <a:close/>
                  <a:moveTo>
                    <a:pt x="142" y="1"/>
                  </a:moveTo>
                  <a:lnTo>
                    <a:pt x="1" y="611"/>
                  </a:lnTo>
                  <a:lnTo>
                    <a:pt x="104" y="671"/>
                  </a:lnTo>
                  <a:lnTo>
                    <a:pt x="131" y="522"/>
                  </a:lnTo>
                  <a:lnTo>
                    <a:pt x="270" y="602"/>
                  </a:lnTo>
                  <a:lnTo>
                    <a:pt x="297" y="782"/>
                  </a:lnTo>
                  <a:lnTo>
                    <a:pt x="405" y="844"/>
                  </a:lnTo>
                  <a:lnTo>
                    <a:pt x="263" y="70"/>
                  </a:lnTo>
                  <a:lnTo>
                    <a:pt x="1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1" name="Google Shape;351;p28"/>
            <p:cNvSpPr/>
            <p:nvPr/>
          </p:nvSpPr>
          <p:spPr>
            <a:xfrm>
              <a:off x="8027167" y="3832455"/>
              <a:ext cx="44157" cy="94531"/>
            </a:xfrm>
            <a:custGeom>
              <a:avLst/>
              <a:gdLst/>
              <a:ahLst/>
              <a:cxnLst/>
              <a:rect l="l" t="t" r="r" b="b"/>
              <a:pathLst>
                <a:path w="355" h="760" extrusionOk="0">
                  <a:moveTo>
                    <a:pt x="139" y="0"/>
                  </a:moveTo>
                  <a:cubicBezTo>
                    <a:pt x="59" y="0"/>
                    <a:pt x="0" y="86"/>
                    <a:pt x="0" y="263"/>
                  </a:cubicBezTo>
                  <a:cubicBezTo>
                    <a:pt x="0" y="496"/>
                    <a:pt x="96" y="673"/>
                    <a:pt x="212" y="740"/>
                  </a:cubicBezTo>
                  <a:cubicBezTo>
                    <a:pt x="235" y="753"/>
                    <a:pt x="257" y="760"/>
                    <a:pt x="278" y="760"/>
                  </a:cubicBezTo>
                  <a:cubicBezTo>
                    <a:pt x="307" y="760"/>
                    <a:pt x="333" y="747"/>
                    <a:pt x="355" y="720"/>
                  </a:cubicBezTo>
                  <a:lnTo>
                    <a:pt x="299" y="594"/>
                  </a:lnTo>
                  <a:cubicBezTo>
                    <a:pt x="285" y="608"/>
                    <a:pt x="270" y="618"/>
                    <a:pt x="252" y="618"/>
                  </a:cubicBezTo>
                  <a:cubicBezTo>
                    <a:pt x="240" y="618"/>
                    <a:pt x="227" y="614"/>
                    <a:pt x="213" y="605"/>
                  </a:cubicBezTo>
                  <a:cubicBezTo>
                    <a:pt x="148" y="568"/>
                    <a:pt x="105" y="460"/>
                    <a:pt x="105" y="318"/>
                  </a:cubicBezTo>
                  <a:cubicBezTo>
                    <a:pt x="105" y="206"/>
                    <a:pt x="136" y="149"/>
                    <a:pt x="181" y="149"/>
                  </a:cubicBezTo>
                  <a:cubicBezTo>
                    <a:pt x="192" y="149"/>
                    <a:pt x="204" y="152"/>
                    <a:pt x="216" y="159"/>
                  </a:cubicBezTo>
                  <a:cubicBezTo>
                    <a:pt x="248" y="177"/>
                    <a:pt x="269" y="210"/>
                    <a:pt x="292" y="255"/>
                  </a:cubicBezTo>
                  <a:lnTo>
                    <a:pt x="348" y="191"/>
                  </a:lnTo>
                  <a:cubicBezTo>
                    <a:pt x="318" y="126"/>
                    <a:pt x="270" y="56"/>
                    <a:pt x="215" y="23"/>
                  </a:cubicBezTo>
                  <a:cubicBezTo>
                    <a:pt x="188" y="8"/>
                    <a:pt x="163"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2" name="Google Shape;352;p28"/>
            <p:cNvSpPr/>
            <p:nvPr/>
          </p:nvSpPr>
          <p:spPr>
            <a:xfrm>
              <a:off x="8079532" y="3851735"/>
              <a:ext cx="46769" cy="113188"/>
            </a:xfrm>
            <a:custGeom>
              <a:avLst/>
              <a:gdLst/>
              <a:ahLst/>
              <a:cxnLst/>
              <a:rect l="l" t="t" r="r" b="b"/>
              <a:pathLst>
                <a:path w="376" h="910" extrusionOk="0">
                  <a:moveTo>
                    <a:pt x="0" y="1"/>
                  </a:moveTo>
                  <a:lnTo>
                    <a:pt x="0" y="694"/>
                  </a:lnTo>
                  <a:lnTo>
                    <a:pt x="103" y="752"/>
                  </a:lnTo>
                  <a:lnTo>
                    <a:pt x="103" y="566"/>
                  </a:lnTo>
                  <a:lnTo>
                    <a:pt x="156" y="490"/>
                  </a:lnTo>
                  <a:lnTo>
                    <a:pt x="264" y="846"/>
                  </a:lnTo>
                  <a:lnTo>
                    <a:pt x="375" y="910"/>
                  </a:lnTo>
                  <a:lnTo>
                    <a:pt x="214" y="401"/>
                  </a:lnTo>
                  <a:lnTo>
                    <a:pt x="350" y="203"/>
                  </a:lnTo>
                  <a:lnTo>
                    <a:pt x="239" y="138"/>
                  </a:lnTo>
                  <a:lnTo>
                    <a:pt x="105" y="344"/>
                  </a:lnTo>
                  <a:lnTo>
                    <a:pt x="103" y="343"/>
                  </a:lnTo>
                  <a:lnTo>
                    <a:pt x="103" y="60"/>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grpSp>
        <p:nvGrpSpPr>
          <p:cNvPr id="353" name="Google Shape;353;p28"/>
          <p:cNvGrpSpPr/>
          <p:nvPr/>
        </p:nvGrpSpPr>
        <p:grpSpPr>
          <a:xfrm>
            <a:off x="256835" y="118938"/>
            <a:ext cx="557496" cy="1104693"/>
            <a:chOff x="331179" y="148675"/>
            <a:chExt cx="557496" cy="1104693"/>
          </a:xfrm>
        </p:grpSpPr>
        <p:sp>
          <p:nvSpPr>
            <p:cNvPr id="354" name="Google Shape;354;p28"/>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5" name="Google Shape;355;p28"/>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6" name="Google Shape;356;p28"/>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7" name="Google Shape;357;p28"/>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8" name="Google Shape;358;p28"/>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9" name="Google Shape;359;p28"/>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0" name="Google Shape;360;p28"/>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1" name="Google Shape;361;p28"/>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2" name="Google Shape;362;p28"/>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3" name="Google Shape;363;p28"/>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4" name="Google Shape;364;p28"/>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5" name="Google Shape;365;p28"/>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6" name="Google Shape;366;p28"/>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7" name="Google Shape;367;p28"/>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8" name="Google Shape;368;p28"/>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9" name="Google Shape;369;p28"/>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0" name="Google Shape;370;p28"/>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1" name="Google Shape;371;p28"/>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2" name="Google Shape;372;p28"/>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BA5E2CE3-A489-0701-A1BA-5B0A74B483B0}"/>
            </a:ext>
          </a:extLst>
        </p:cNvPr>
        <p:cNvGrpSpPr/>
        <p:nvPr/>
      </p:nvGrpSpPr>
      <p:grpSpPr>
        <a:xfrm>
          <a:off x="0" y="0"/>
          <a:ext cx="0" cy="0"/>
          <a:chOff x="0" y="0"/>
          <a:chExt cx="0" cy="0"/>
        </a:xfrm>
      </p:grpSpPr>
      <p:sp>
        <p:nvSpPr>
          <p:cNvPr id="388" name="Google Shape;388;p30">
            <a:extLst>
              <a:ext uri="{FF2B5EF4-FFF2-40B4-BE49-F238E27FC236}">
                <a16:creationId xmlns:a16="http://schemas.microsoft.com/office/drawing/2014/main" id="{58B34D19-3A2F-4BA9-EAFA-47F06BB70040}"/>
              </a:ext>
            </a:extLst>
          </p:cNvPr>
          <p:cNvSpPr txBox="1">
            <a:spLocks noGrp="1"/>
          </p:cNvSpPr>
          <p:nvPr>
            <p:ph type="subTitle" idx="8"/>
          </p:nvPr>
        </p:nvSpPr>
        <p:spPr>
          <a:xfrm>
            <a:off x="715100" y="4088622"/>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page and system error handling. </a:t>
            </a:r>
            <a:endParaRPr/>
          </a:p>
        </p:txBody>
      </p:sp>
      <p:sp>
        <p:nvSpPr>
          <p:cNvPr id="391" name="Google Shape;391;p30">
            <a:extLst>
              <a:ext uri="{FF2B5EF4-FFF2-40B4-BE49-F238E27FC236}">
                <a16:creationId xmlns:a16="http://schemas.microsoft.com/office/drawing/2014/main" id="{6A506B71-E4E6-6DEC-946E-5869ED4EBAC2}"/>
              </a:ext>
            </a:extLst>
          </p:cNvPr>
          <p:cNvSpPr txBox="1">
            <a:spLocks noGrp="1"/>
          </p:cNvSpPr>
          <p:nvPr>
            <p:ph type="subTitle" idx="1"/>
          </p:nvPr>
        </p:nvSpPr>
        <p:spPr>
          <a:xfrm>
            <a:off x="715100" y="2263410"/>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session timeout, protection against session fixation and CSRF attacks. </a:t>
            </a:r>
            <a:endParaRPr/>
          </a:p>
        </p:txBody>
      </p:sp>
      <p:sp>
        <p:nvSpPr>
          <p:cNvPr id="392" name="Google Shape;392;p30">
            <a:extLst>
              <a:ext uri="{FF2B5EF4-FFF2-40B4-BE49-F238E27FC236}">
                <a16:creationId xmlns:a16="http://schemas.microsoft.com/office/drawing/2014/main" id="{AAE79B98-E280-57C3-7F1B-E487C9AF7423}"/>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Session Management</a:t>
            </a:r>
            <a:endParaRPr/>
          </a:p>
        </p:txBody>
      </p:sp>
      <p:sp>
        <p:nvSpPr>
          <p:cNvPr id="395" name="Google Shape;395;p30">
            <a:extLst>
              <a:ext uri="{FF2B5EF4-FFF2-40B4-BE49-F238E27FC236}">
                <a16:creationId xmlns:a16="http://schemas.microsoft.com/office/drawing/2014/main" id="{5F567B26-68EA-3998-1A57-8AD826688D46}"/>
              </a:ext>
            </a:extLst>
          </p:cNvPr>
          <p:cNvSpPr txBox="1">
            <a:spLocks noGrp="1"/>
          </p:cNvSpPr>
          <p:nvPr>
            <p:ph type="subTitle" idx="19"/>
          </p:nvPr>
        </p:nvSpPr>
        <p:spPr>
          <a:xfrm>
            <a:off x="715100" y="3583145"/>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Error Handling</a:t>
            </a:r>
          </a:p>
        </p:txBody>
      </p:sp>
      <p:sp>
        <p:nvSpPr>
          <p:cNvPr id="398" name="Google Shape;398;p30">
            <a:extLst>
              <a:ext uri="{FF2B5EF4-FFF2-40B4-BE49-F238E27FC236}">
                <a16:creationId xmlns:a16="http://schemas.microsoft.com/office/drawing/2014/main" id="{7C2CD0AB-BF18-B6CE-E475-2BC535BAA156}"/>
              </a:ext>
            </a:extLst>
          </p:cNvPr>
          <p:cNvSpPr txBox="1">
            <a:spLocks noGrp="1"/>
          </p:cNvSpPr>
          <p:nvPr>
            <p:ph type="title" idx="2"/>
          </p:nvPr>
        </p:nvSpPr>
        <p:spPr>
          <a:xfrm>
            <a:off x="720000" y="1302000"/>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01" name="Google Shape;401;p30">
            <a:extLst>
              <a:ext uri="{FF2B5EF4-FFF2-40B4-BE49-F238E27FC236}">
                <a16:creationId xmlns:a16="http://schemas.microsoft.com/office/drawing/2014/main" id="{E146A9B6-A20E-39EB-4FDD-B596006F1B46}"/>
              </a:ext>
            </a:extLst>
          </p:cNvPr>
          <p:cNvSpPr txBox="1">
            <a:spLocks noGrp="1"/>
          </p:cNvSpPr>
          <p:nvPr>
            <p:ph type="title" idx="7"/>
          </p:nvPr>
        </p:nvSpPr>
        <p:spPr>
          <a:xfrm>
            <a:off x="720000" y="3099590"/>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07</a:t>
            </a:r>
            <a:endParaRPr/>
          </a:p>
        </p:txBody>
      </p:sp>
      <p:cxnSp>
        <p:nvCxnSpPr>
          <p:cNvPr id="405" name="Google Shape;405;p30">
            <a:extLst>
              <a:ext uri="{FF2B5EF4-FFF2-40B4-BE49-F238E27FC236}">
                <a16:creationId xmlns:a16="http://schemas.microsoft.com/office/drawing/2014/main" id="{26694211-534F-7574-DB27-9DBAA54F6445}"/>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a:extLst>
              <a:ext uri="{FF2B5EF4-FFF2-40B4-BE49-F238E27FC236}">
                <a16:creationId xmlns:a16="http://schemas.microsoft.com/office/drawing/2014/main" id="{D9B5E3F6-54B0-65AF-869E-724C6900F076}"/>
              </a:ext>
            </a:extLst>
          </p:cNvPr>
          <p:cNvCxnSpPr>
            <a:cxnSpLocks/>
          </p:cNvCxnSpPr>
          <p:nvPr/>
        </p:nvCxnSpPr>
        <p:spPr>
          <a:xfrm>
            <a:off x="726600" y="4057635"/>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D06CDC38-8C9E-CED8-A0EB-E305E50EC2E3}"/>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2794D640-7260-42F7-DBA8-9EBDCCF287B8}"/>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C9FAE9DB-8D9C-48E6-51B5-ECFC7B3A44D0}"/>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94570A35-07B9-1680-8D58-0D453D71AF04}"/>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264780E7-FD59-32DF-BE38-3263E0DC1D3D}"/>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65911F93-8408-5C5D-7D02-499D720151B2}"/>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C59A08D8-8571-B252-89CE-5B959218C472}"/>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B2D25831-833E-7247-5843-E1010427E957}"/>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DA56469F-B6F6-6651-839E-F8392DE90A3E}"/>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0A73C8F8-C553-322A-CBB3-7B0B5C3C0CBF}"/>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7C042201-7B79-380D-3BC5-4D63DF8C565D}"/>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2BAAAFC-43DE-4AD2-E8C4-9F08FB1E7A25}"/>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DB01EFE9-2DB4-42B7-E75F-C02A803543D6}"/>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029BFA2-1CFC-9F24-DF24-E9F6545D9BA8}"/>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25B327A4-4FB4-3929-4602-3BED199DC521}"/>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3EA3E223-B1C5-79AE-02D8-D3074EFD0C3B}"/>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833F4A10-5E9D-CD56-69F0-87D497D28683}"/>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FBBB9D2-28EE-0FEB-59CD-58A0934D4366}"/>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635264DE-E8E4-FB27-AF26-D077C0D5A6FC}"/>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34A6BD7F-12D7-9A56-07BC-788B0B1421F5}"/>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308A6B71-95EB-9624-920B-5D5D82EF85E6}"/>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CB550096-6C31-2B20-C540-8339EA24918E}"/>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FD96AF08-8E3F-53E9-BDB1-F80A29375F73}"/>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FAA6DC44-8DF5-C08F-809E-979BDE8AC3A5}"/>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42CE51BB-A4A9-7D0B-8995-54831C6D2BBB}"/>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8315E358-1076-19B7-3CB0-420C09C24069}"/>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AE92951F-1F51-C5F9-E4EE-A6861C628A56}"/>
              </a:ext>
            </a:extLst>
          </p:cNvPr>
          <p:cNvSpPr>
            <a:spLocks noGrp="1"/>
          </p:cNvSpPr>
          <p:nvPr>
            <p:ph type="title"/>
          </p:nvPr>
        </p:nvSpPr>
        <p:spPr/>
        <p:txBody>
          <a:bodyPr/>
          <a:lstStyle/>
          <a:p>
            <a:r>
              <a:rPr lang="en-GB"/>
              <a:t>SYSTEM </a:t>
            </a:r>
            <a:r>
              <a:rPr lang="en-GB">
                <a:solidFill>
                  <a:schemeClr val="lt2"/>
                </a:solidFill>
              </a:rPr>
              <a:t>ANALYSIS</a:t>
            </a:r>
            <a:endParaRPr lang="en-GB"/>
          </a:p>
        </p:txBody>
      </p:sp>
      <p:sp>
        <p:nvSpPr>
          <p:cNvPr id="45" name="Google Shape;391;p30">
            <a:extLst>
              <a:ext uri="{FF2B5EF4-FFF2-40B4-BE49-F238E27FC236}">
                <a16:creationId xmlns:a16="http://schemas.microsoft.com/office/drawing/2014/main" id="{68D478A3-00D5-628C-F542-D33CB9206A2F}"/>
              </a:ext>
            </a:extLst>
          </p:cNvPr>
          <p:cNvSpPr txBox="1">
            <a:spLocks/>
          </p:cNvSpPr>
          <p:nvPr/>
        </p:nvSpPr>
        <p:spPr>
          <a:xfrm>
            <a:off x="4809252" y="2263410"/>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a:t>Lack of audit logging feature.</a:t>
            </a:r>
          </a:p>
        </p:txBody>
      </p:sp>
      <p:sp>
        <p:nvSpPr>
          <p:cNvPr id="46" name="Google Shape;392;p30">
            <a:extLst>
              <a:ext uri="{FF2B5EF4-FFF2-40B4-BE49-F238E27FC236}">
                <a16:creationId xmlns:a16="http://schemas.microsoft.com/office/drawing/2014/main" id="{3BB4FF7D-6937-69F5-C460-309274FB37A9}"/>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Audit Logging</a:t>
            </a:r>
          </a:p>
        </p:txBody>
      </p:sp>
      <p:sp>
        <p:nvSpPr>
          <p:cNvPr id="48" name="Google Shape;398;p30">
            <a:extLst>
              <a:ext uri="{FF2B5EF4-FFF2-40B4-BE49-F238E27FC236}">
                <a16:creationId xmlns:a16="http://schemas.microsoft.com/office/drawing/2014/main" id="{55A92144-1C40-7140-85D1-9A37B958A747}"/>
              </a:ext>
            </a:extLst>
          </p:cNvPr>
          <p:cNvSpPr txBox="1">
            <a:spLocks/>
          </p:cNvSpPr>
          <p:nvPr/>
        </p:nvSpPr>
        <p:spPr>
          <a:xfrm>
            <a:off x="4814152" y="1302000"/>
            <a:ext cx="597300"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06</a:t>
            </a:r>
          </a:p>
        </p:txBody>
      </p:sp>
      <p:cxnSp>
        <p:nvCxnSpPr>
          <p:cNvPr id="50" name="Google Shape;405;p30">
            <a:extLst>
              <a:ext uri="{FF2B5EF4-FFF2-40B4-BE49-F238E27FC236}">
                <a16:creationId xmlns:a16="http://schemas.microsoft.com/office/drawing/2014/main" id="{19160E23-C383-CC3C-3AEF-133717545887}"/>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52" name="Google Shape;388;p30">
            <a:extLst>
              <a:ext uri="{FF2B5EF4-FFF2-40B4-BE49-F238E27FC236}">
                <a16:creationId xmlns:a16="http://schemas.microsoft.com/office/drawing/2014/main" id="{6EE97B61-5368-6B40-3797-E4CBCD9DDFAE}"/>
              </a:ext>
            </a:extLst>
          </p:cNvPr>
          <p:cNvSpPr txBox="1">
            <a:spLocks/>
          </p:cNvSpPr>
          <p:nvPr/>
        </p:nvSpPr>
        <p:spPr>
          <a:xfrm>
            <a:off x="4815852" y="4088622"/>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L</a:t>
            </a:r>
            <a:r>
              <a:rPr lang="en-GB"/>
              <a:t>ack of input validation, auto-trim, whitespace check and length input limit. </a:t>
            </a:r>
          </a:p>
        </p:txBody>
      </p:sp>
      <p:sp>
        <p:nvSpPr>
          <p:cNvPr id="53" name="Google Shape;395;p30">
            <a:extLst>
              <a:ext uri="{FF2B5EF4-FFF2-40B4-BE49-F238E27FC236}">
                <a16:creationId xmlns:a16="http://schemas.microsoft.com/office/drawing/2014/main" id="{BB91D102-A8E9-33D4-3326-7C856E9E036B}"/>
              </a:ext>
            </a:extLst>
          </p:cNvPr>
          <p:cNvSpPr txBox="1">
            <a:spLocks/>
          </p:cNvSpPr>
          <p:nvPr/>
        </p:nvSpPr>
        <p:spPr>
          <a:xfrm>
            <a:off x="4815852" y="3583145"/>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Input Validation &amp; Cleaning</a:t>
            </a:r>
          </a:p>
        </p:txBody>
      </p:sp>
      <p:sp>
        <p:nvSpPr>
          <p:cNvPr id="54" name="Google Shape;401;p30">
            <a:extLst>
              <a:ext uri="{FF2B5EF4-FFF2-40B4-BE49-F238E27FC236}">
                <a16:creationId xmlns:a16="http://schemas.microsoft.com/office/drawing/2014/main" id="{813741A0-971B-A392-AFA5-D06D13A33051}"/>
              </a:ext>
            </a:extLst>
          </p:cNvPr>
          <p:cNvSpPr txBox="1">
            <a:spLocks/>
          </p:cNvSpPr>
          <p:nvPr/>
        </p:nvSpPr>
        <p:spPr>
          <a:xfrm>
            <a:off x="4820752" y="3099590"/>
            <a:ext cx="597300" cy="4848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08</a:t>
            </a:r>
          </a:p>
        </p:txBody>
      </p:sp>
      <p:cxnSp>
        <p:nvCxnSpPr>
          <p:cNvPr id="55" name="Google Shape;408;p30">
            <a:extLst>
              <a:ext uri="{FF2B5EF4-FFF2-40B4-BE49-F238E27FC236}">
                <a16:creationId xmlns:a16="http://schemas.microsoft.com/office/drawing/2014/main" id="{7B499776-660A-6D8C-00CA-D015788C379D}"/>
              </a:ext>
            </a:extLst>
          </p:cNvPr>
          <p:cNvCxnSpPr>
            <a:cxnSpLocks/>
          </p:cNvCxnSpPr>
          <p:nvPr/>
        </p:nvCxnSpPr>
        <p:spPr>
          <a:xfrm>
            <a:off x="4827352" y="4057635"/>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3031067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D73B6698-5814-9805-A4D2-B9AC9975B5A1}"/>
            </a:ext>
          </a:extLst>
        </p:cNvPr>
        <p:cNvGrpSpPr/>
        <p:nvPr/>
      </p:nvGrpSpPr>
      <p:grpSpPr>
        <a:xfrm>
          <a:off x="0" y="0"/>
          <a:ext cx="0" cy="0"/>
          <a:chOff x="0" y="0"/>
          <a:chExt cx="0" cy="0"/>
        </a:xfrm>
      </p:grpSpPr>
      <p:sp>
        <p:nvSpPr>
          <p:cNvPr id="388" name="Google Shape;388;p30">
            <a:extLst>
              <a:ext uri="{FF2B5EF4-FFF2-40B4-BE49-F238E27FC236}">
                <a16:creationId xmlns:a16="http://schemas.microsoft.com/office/drawing/2014/main" id="{82E744A3-8AB6-EFCD-E7A6-C4426CB48657}"/>
              </a:ext>
            </a:extLst>
          </p:cNvPr>
          <p:cNvSpPr txBox="1">
            <a:spLocks noGrp="1"/>
          </p:cNvSpPr>
          <p:nvPr>
            <p:ph type="subTitle" idx="8"/>
          </p:nvPr>
        </p:nvSpPr>
        <p:spPr>
          <a:xfrm>
            <a:off x="715100" y="4088622"/>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protection against data-in-transit and data-at-rest. </a:t>
            </a:r>
            <a:endParaRPr/>
          </a:p>
        </p:txBody>
      </p:sp>
      <p:sp>
        <p:nvSpPr>
          <p:cNvPr id="391" name="Google Shape;391;p30">
            <a:extLst>
              <a:ext uri="{FF2B5EF4-FFF2-40B4-BE49-F238E27FC236}">
                <a16:creationId xmlns:a16="http://schemas.microsoft.com/office/drawing/2014/main" id="{31A54E5E-8923-B23C-9F28-52A4A3950CEA}"/>
              </a:ext>
            </a:extLst>
          </p:cNvPr>
          <p:cNvSpPr txBox="1">
            <a:spLocks noGrp="1"/>
          </p:cNvSpPr>
          <p:nvPr>
            <p:ph type="subTitle" idx="1"/>
          </p:nvPr>
        </p:nvSpPr>
        <p:spPr>
          <a:xfrm>
            <a:off x="715100" y="2263410"/>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protection against error-based, union-based and blind SQL injection. </a:t>
            </a:r>
            <a:endParaRPr/>
          </a:p>
        </p:txBody>
      </p:sp>
      <p:sp>
        <p:nvSpPr>
          <p:cNvPr id="392" name="Google Shape;392;p30">
            <a:extLst>
              <a:ext uri="{FF2B5EF4-FFF2-40B4-BE49-F238E27FC236}">
                <a16:creationId xmlns:a16="http://schemas.microsoft.com/office/drawing/2014/main" id="{ACD2EED6-6CA7-3704-F5FE-C88289E5C824}"/>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SQL Injection</a:t>
            </a:r>
            <a:endParaRPr/>
          </a:p>
        </p:txBody>
      </p:sp>
      <p:sp>
        <p:nvSpPr>
          <p:cNvPr id="395" name="Google Shape;395;p30">
            <a:extLst>
              <a:ext uri="{FF2B5EF4-FFF2-40B4-BE49-F238E27FC236}">
                <a16:creationId xmlns:a16="http://schemas.microsoft.com/office/drawing/2014/main" id="{8465D2E5-0F37-61E3-7266-727BE96D0FF2}"/>
              </a:ext>
            </a:extLst>
          </p:cNvPr>
          <p:cNvSpPr txBox="1">
            <a:spLocks noGrp="1"/>
          </p:cNvSpPr>
          <p:nvPr>
            <p:ph type="subTitle" idx="19"/>
          </p:nvPr>
        </p:nvSpPr>
        <p:spPr>
          <a:xfrm>
            <a:off x="715100" y="3583145"/>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Cryptography</a:t>
            </a:r>
          </a:p>
        </p:txBody>
      </p:sp>
      <p:sp>
        <p:nvSpPr>
          <p:cNvPr id="398" name="Google Shape;398;p30">
            <a:extLst>
              <a:ext uri="{FF2B5EF4-FFF2-40B4-BE49-F238E27FC236}">
                <a16:creationId xmlns:a16="http://schemas.microsoft.com/office/drawing/2014/main" id="{39D0B7DC-3E5B-A213-FC10-95524F86A255}"/>
              </a:ext>
            </a:extLst>
          </p:cNvPr>
          <p:cNvSpPr txBox="1">
            <a:spLocks noGrp="1"/>
          </p:cNvSpPr>
          <p:nvPr>
            <p:ph type="title" idx="2"/>
          </p:nvPr>
        </p:nvSpPr>
        <p:spPr>
          <a:xfrm>
            <a:off x="720000" y="1302000"/>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09</a:t>
            </a:r>
            <a:endParaRPr/>
          </a:p>
        </p:txBody>
      </p:sp>
      <p:sp>
        <p:nvSpPr>
          <p:cNvPr id="401" name="Google Shape;401;p30">
            <a:extLst>
              <a:ext uri="{FF2B5EF4-FFF2-40B4-BE49-F238E27FC236}">
                <a16:creationId xmlns:a16="http://schemas.microsoft.com/office/drawing/2014/main" id="{0756C35B-B41E-C895-3544-3FBE0F9B64A7}"/>
              </a:ext>
            </a:extLst>
          </p:cNvPr>
          <p:cNvSpPr txBox="1">
            <a:spLocks noGrp="1"/>
          </p:cNvSpPr>
          <p:nvPr>
            <p:ph type="title" idx="7"/>
          </p:nvPr>
        </p:nvSpPr>
        <p:spPr>
          <a:xfrm>
            <a:off x="720000" y="3099590"/>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11</a:t>
            </a:r>
            <a:endParaRPr/>
          </a:p>
        </p:txBody>
      </p:sp>
      <p:cxnSp>
        <p:nvCxnSpPr>
          <p:cNvPr id="405" name="Google Shape;405;p30">
            <a:extLst>
              <a:ext uri="{FF2B5EF4-FFF2-40B4-BE49-F238E27FC236}">
                <a16:creationId xmlns:a16="http://schemas.microsoft.com/office/drawing/2014/main" id="{C16484F3-6233-5F42-B525-97445AAA28EC}"/>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a:extLst>
              <a:ext uri="{FF2B5EF4-FFF2-40B4-BE49-F238E27FC236}">
                <a16:creationId xmlns:a16="http://schemas.microsoft.com/office/drawing/2014/main" id="{35DF3705-64DB-DF68-6FC3-93FEF4241838}"/>
              </a:ext>
            </a:extLst>
          </p:cNvPr>
          <p:cNvCxnSpPr>
            <a:cxnSpLocks/>
          </p:cNvCxnSpPr>
          <p:nvPr/>
        </p:nvCxnSpPr>
        <p:spPr>
          <a:xfrm>
            <a:off x="726600" y="4057635"/>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36940E9E-2B6B-5D2D-F7BF-25CD656A9C4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A49C41C2-7351-3454-2D29-8D54211CAE7E}"/>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CC910F64-0147-6D3B-8B9F-63C615A8CF2C}"/>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E5FF0DB6-FCBE-D019-9188-567A5F15A130}"/>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EB1D2880-D888-F448-0A87-CA8679C6BF9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263D12BA-0ACC-8210-EDD3-84A120572C53}"/>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BF412341-8267-254C-0195-791AB2647042}"/>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672A1EE2-602C-2AB4-8928-3013CBE4C495}"/>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5C788E83-78C0-D5B2-5383-BDC09F96F7C4}"/>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C704A20-B7CE-5099-51A8-918D353EEA8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6B1E02D2-E632-6A6B-65A3-89FADF14FF1A}"/>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93DC4500-B440-9F33-75DA-6E91099BE5C5}"/>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8467155B-BFCB-6ABE-75A8-A55FB40ADBA1}"/>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265AF28-811A-B4CC-08DE-D83001B02E5A}"/>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5FAB47AD-B8B3-E063-78FD-928A27735089}"/>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60CC313B-E25C-8441-3376-429FDDBE3B1A}"/>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A2233274-F75B-38C4-EA5A-A14A918F59AA}"/>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7B98292E-DF42-E721-25E4-8F7B1157E362}"/>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94D4ADBB-A2BB-D280-4FDA-F3BA237C0EBD}"/>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6CE8BB4E-EEFE-6158-1AAC-E54406656BBF}"/>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91683924-B402-4261-6F1A-3243AA525F0D}"/>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D01768FD-5EA8-20B6-C800-6A9C4F862ED8}"/>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E28350A4-3E45-CEF8-7292-76F17423E932}"/>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32BD6EE0-925B-C4C8-4E67-6F0BF0463960}"/>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FFEDF60F-CB80-F89B-3BE6-5CA67B28631E}"/>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95489297-229F-E646-0F8A-DC3519858BA4}"/>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AAA7233C-8D91-2DE4-C8D6-95206E09B57E}"/>
              </a:ext>
            </a:extLst>
          </p:cNvPr>
          <p:cNvSpPr>
            <a:spLocks noGrp="1"/>
          </p:cNvSpPr>
          <p:nvPr>
            <p:ph type="title"/>
          </p:nvPr>
        </p:nvSpPr>
        <p:spPr/>
        <p:txBody>
          <a:bodyPr/>
          <a:lstStyle/>
          <a:p>
            <a:r>
              <a:rPr lang="en-GB"/>
              <a:t>SYSTEM </a:t>
            </a:r>
            <a:r>
              <a:rPr lang="en-GB">
                <a:solidFill>
                  <a:schemeClr val="lt2"/>
                </a:solidFill>
              </a:rPr>
              <a:t>ANALYSIS</a:t>
            </a:r>
            <a:endParaRPr lang="en-GB"/>
          </a:p>
        </p:txBody>
      </p:sp>
      <p:sp>
        <p:nvSpPr>
          <p:cNvPr id="45" name="Google Shape;391;p30">
            <a:extLst>
              <a:ext uri="{FF2B5EF4-FFF2-40B4-BE49-F238E27FC236}">
                <a16:creationId xmlns:a16="http://schemas.microsoft.com/office/drawing/2014/main" id="{814AB055-83BC-D1B8-C9C3-E6A2E8BB288E}"/>
              </a:ext>
            </a:extLst>
          </p:cNvPr>
          <p:cNvSpPr txBox="1">
            <a:spLocks/>
          </p:cNvSpPr>
          <p:nvPr/>
        </p:nvSpPr>
        <p:spPr>
          <a:xfrm>
            <a:off x="4809252" y="2263410"/>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a:t>Lack of protection against reflected, stored and DOM-based XSS. </a:t>
            </a:r>
          </a:p>
        </p:txBody>
      </p:sp>
      <p:sp>
        <p:nvSpPr>
          <p:cNvPr id="46" name="Google Shape;392;p30">
            <a:extLst>
              <a:ext uri="{FF2B5EF4-FFF2-40B4-BE49-F238E27FC236}">
                <a16:creationId xmlns:a16="http://schemas.microsoft.com/office/drawing/2014/main" id="{B7C89EAC-E223-8752-4E20-6EEFB4F6A175}"/>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Cross-Site Scripting (XSS)</a:t>
            </a:r>
          </a:p>
        </p:txBody>
      </p:sp>
      <p:sp>
        <p:nvSpPr>
          <p:cNvPr id="48" name="Google Shape;398;p30">
            <a:extLst>
              <a:ext uri="{FF2B5EF4-FFF2-40B4-BE49-F238E27FC236}">
                <a16:creationId xmlns:a16="http://schemas.microsoft.com/office/drawing/2014/main" id="{D794C0D0-55E8-EF01-6D38-D95BA01B9E1F}"/>
              </a:ext>
            </a:extLst>
          </p:cNvPr>
          <p:cNvSpPr txBox="1">
            <a:spLocks/>
          </p:cNvSpPr>
          <p:nvPr/>
        </p:nvSpPr>
        <p:spPr>
          <a:xfrm>
            <a:off x="4814152" y="1302000"/>
            <a:ext cx="597300"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10</a:t>
            </a:r>
          </a:p>
        </p:txBody>
      </p:sp>
      <p:cxnSp>
        <p:nvCxnSpPr>
          <p:cNvPr id="50" name="Google Shape;405;p30">
            <a:extLst>
              <a:ext uri="{FF2B5EF4-FFF2-40B4-BE49-F238E27FC236}">
                <a16:creationId xmlns:a16="http://schemas.microsoft.com/office/drawing/2014/main" id="{6D82558B-E67E-8A28-008B-2E9F8D2AE5FC}"/>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52" name="Google Shape;388;p30">
            <a:extLst>
              <a:ext uri="{FF2B5EF4-FFF2-40B4-BE49-F238E27FC236}">
                <a16:creationId xmlns:a16="http://schemas.microsoft.com/office/drawing/2014/main" id="{0443BC33-B098-B2DD-9736-8BFF2C84EE7B}"/>
              </a:ext>
            </a:extLst>
          </p:cNvPr>
          <p:cNvSpPr txBox="1">
            <a:spLocks/>
          </p:cNvSpPr>
          <p:nvPr/>
        </p:nvSpPr>
        <p:spPr>
          <a:xfrm>
            <a:off x="4815852" y="4088622"/>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a:t>Lack of secure cookies implementation. </a:t>
            </a:r>
          </a:p>
        </p:txBody>
      </p:sp>
      <p:sp>
        <p:nvSpPr>
          <p:cNvPr id="53" name="Google Shape;395;p30">
            <a:extLst>
              <a:ext uri="{FF2B5EF4-FFF2-40B4-BE49-F238E27FC236}">
                <a16:creationId xmlns:a16="http://schemas.microsoft.com/office/drawing/2014/main" id="{A1EFB522-1EDA-0205-F5B5-8F7469899AC3}"/>
              </a:ext>
            </a:extLst>
          </p:cNvPr>
          <p:cNvSpPr txBox="1">
            <a:spLocks/>
          </p:cNvSpPr>
          <p:nvPr/>
        </p:nvSpPr>
        <p:spPr>
          <a:xfrm>
            <a:off x="4815852" y="3583145"/>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Secure Cookies</a:t>
            </a:r>
          </a:p>
        </p:txBody>
      </p:sp>
      <p:sp>
        <p:nvSpPr>
          <p:cNvPr id="54" name="Google Shape;401;p30">
            <a:extLst>
              <a:ext uri="{FF2B5EF4-FFF2-40B4-BE49-F238E27FC236}">
                <a16:creationId xmlns:a16="http://schemas.microsoft.com/office/drawing/2014/main" id="{0CDDA1E3-8D54-74D3-0F5E-B4399C42FFE4}"/>
              </a:ext>
            </a:extLst>
          </p:cNvPr>
          <p:cNvSpPr txBox="1">
            <a:spLocks/>
          </p:cNvSpPr>
          <p:nvPr/>
        </p:nvSpPr>
        <p:spPr>
          <a:xfrm>
            <a:off x="4820752" y="3099590"/>
            <a:ext cx="597300" cy="4848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12</a:t>
            </a:r>
          </a:p>
        </p:txBody>
      </p:sp>
      <p:cxnSp>
        <p:nvCxnSpPr>
          <p:cNvPr id="55" name="Google Shape;408;p30">
            <a:extLst>
              <a:ext uri="{FF2B5EF4-FFF2-40B4-BE49-F238E27FC236}">
                <a16:creationId xmlns:a16="http://schemas.microsoft.com/office/drawing/2014/main" id="{F691A2F7-2CA0-2FFF-AF80-FCF98504A1B6}"/>
              </a:ext>
            </a:extLst>
          </p:cNvPr>
          <p:cNvCxnSpPr>
            <a:cxnSpLocks/>
          </p:cNvCxnSpPr>
          <p:nvPr/>
        </p:nvCxnSpPr>
        <p:spPr>
          <a:xfrm>
            <a:off x="4827352" y="4057635"/>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204370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70F1847C-261F-3206-D17F-B30C1564E49D}"/>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6A852014-83A2-8CEF-9C4E-6B326838E787}"/>
              </a:ext>
            </a:extLst>
          </p:cNvPr>
          <p:cNvSpPr txBox="1">
            <a:spLocks noGrp="1"/>
          </p:cNvSpPr>
          <p:nvPr>
            <p:ph type="subTitle" idx="1"/>
          </p:nvPr>
        </p:nvSpPr>
        <p:spPr>
          <a:xfrm>
            <a:off x="715100" y="2263410"/>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digital certificate deployment. </a:t>
            </a:r>
            <a:endParaRPr/>
          </a:p>
        </p:txBody>
      </p:sp>
      <p:sp>
        <p:nvSpPr>
          <p:cNvPr id="392" name="Google Shape;392;p30">
            <a:extLst>
              <a:ext uri="{FF2B5EF4-FFF2-40B4-BE49-F238E27FC236}">
                <a16:creationId xmlns:a16="http://schemas.microsoft.com/office/drawing/2014/main" id="{4388BB20-5FC9-5F1A-97C5-7368C92021B6}"/>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Digital Certificate</a:t>
            </a:r>
            <a:endParaRPr/>
          </a:p>
        </p:txBody>
      </p:sp>
      <p:sp>
        <p:nvSpPr>
          <p:cNvPr id="398" name="Google Shape;398;p30">
            <a:extLst>
              <a:ext uri="{FF2B5EF4-FFF2-40B4-BE49-F238E27FC236}">
                <a16:creationId xmlns:a16="http://schemas.microsoft.com/office/drawing/2014/main" id="{67A15736-5456-9CDC-B3E4-52DBC79C004D}"/>
              </a:ext>
            </a:extLst>
          </p:cNvPr>
          <p:cNvSpPr txBox="1">
            <a:spLocks noGrp="1"/>
          </p:cNvSpPr>
          <p:nvPr>
            <p:ph type="title" idx="2"/>
          </p:nvPr>
        </p:nvSpPr>
        <p:spPr>
          <a:xfrm>
            <a:off x="720000" y="1302000"/>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13</a:t>
            </a:r>
            <a:endParaRPr/>
          </a:p>
        </p:txBody>
      </p:sp>
      <p:cxnSp>
        <p:nvCxnSpPr>
          <p:cNvPr id="405" name="Google Shape;405;p30">
            <a:extLst>
              <a:ext uri="{FF2B5EF4-FFF2-40B4-BE49-F238E27FC236}">
                <a16:creationId xmlns:a16="http://schemas.microsoft.com/office/drawing/2014/main" id="{29660B7F-B329-097B-9BB9-8E133E7E1327}"/>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F42EC733-28CD-1DC8-168A-B9526D4A843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543BBE81-0A67-AEC9-6F47-A1F586059D00}"/>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92102CF-0EC0-C233-62A6-4142A04D0E4C}"/>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B428698E-B9C9-3A71-0303-DC59063A259B}"/>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E2FF6088-0DAD-A67F-9C75-DB9CBCB63394}"/>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68BDB9C0-3A14-9D46-4D30-6B30FC6EE45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E13C0C25-CE66-22DC-B93C-3460A1269656}"/>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2340F6BD-4DBA-D120-1799-A8D4D95FEF8F}"/>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DF7F6958-0DD3-EE87-C390-5B48B78CAACB}"/>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2982F4D-5C8B-95D1-A5AF-01FF76CC6225}"/>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4B55BBC0-6660-3A36-2540-C4DE540FDBF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86AA5E6-D91D-2A7A-D8B1-EC9B57ED2DC0}"/>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2DB58BD4-9300-0752-19EE-FDF2D4899F28}"/>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6D95A56A-65B8-9FB3-03B7-F8DAF7C517FA}"/>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AA12B023-89E4-1C26-8F02-30FEB976A73C}"/>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8C90CF60-C852-71DB-E667-C2BFEF05DB95}"/>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7521D58F-2166-94CB-32B5-B3BB628BF22A}"/>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C617D25-B4C0-4DC8-7BC5-97E2B419D0B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6290B587-D690-2EEF-0103-6F00632E23FC}"/>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E52A9EB4-978F-2484-67B0-93CD3449FCF9}"/>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DFDFF21D-630D-5215-0F41-04D5F746576B}"/>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A9C85328-C939-7616-A905-85C769519269}"/>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E3675824-5455-5326-2328-D6E6E85BDCDD}"/>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5CE9DF28-1757-FDF4-77CE-F4A279EEB1D9}"/>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AED0C1AE-2577-E8D5-A2A2-623D580F10A6}"/>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C2A4D5E4-F2C8-8153-7370-61B36EA982CF}"/>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0E39298C-F5AA-5541-7056-7868B72D2462}"/>
              </a:ext>
            </a:extLst>
          </p:cNvPr>
          <p:cNvSpPr>
            <a:spLocks noGrp="1"/>
          </p:cNvSpPr>
          <p:nvPr>
            <p:ph type="title"/>
          </p:nvPr>
        </p:nvSpPr>
        <p:spPr/>
        <p:txBody>
          <a:bodyPr/>
          <a:lstStyle/>
          <a:p>
            <a:r>
              <a:rPr lang="en-GB"/>
              <a:t>SYSTEM </a:t>
            </a:r>
            <a:r>
              <a:rPr lang="en-GB">
                <a:solidFill>
                  <a:schemeClr val="lt2"/>
                </a:solidFill>
              </a:rPr>
              <a:t>ANALYSIS</a:t>
            </a:r>
            <a:endParaRPr lang="en-GB"/>
          </a:p>
        </p:txBody>
      </p:sp>
    </p:spTree>
    <p:extLst>
      <p:ext uri="{BB962C8B-B14F-4D97-AF65-F5344CB8AC3E}">
        <p14:creationId xmlns:p14="http://schemas.microsoft.com/office/powerpoint/2010/main" val="21314173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4AFAD703-3147-16ED-59D8-89F916228AA1}"/>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8B922610-0F3F-7B8A-1860-3A59417E41F2}"/>
              </a:ext>
            </a:extLst>
          </p:cNvPr>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r>
              <a:rPr lang="en-US"/>
              <a:t>IMPLEMENTATION</a:t>
            </a:r>
            <a:endParaRPr lang="en-US">
              <a:solidFill>
                <a:schemeClr val="tx1"/>
              </a:solidFill>
            </a:endParaRPr>
          </a:p>
        </p:txBody>
      </p:sp>
      <p:sp>
        <p:nvSpPr>
          <p:cNvPr id="442" name="Google Shape;442;p31">
            <a:extLst>
              <a:ext uri="{FF2B5EF4-FFF2-40B4-BE49-F238E27FC236}">
                <a16:creationId xmlns:a16="http://schemas.microsoft.com/office/drawing/2014/main" id="{7AEC6951-4820-D96A-50CB-68C0B157B09C}"/>
              </a:ext>
            </a:extLst>
          </p:cNvPr>
          <p:cNvSpPr txBox="1">
            <a:spLocks noGrp="1"/>
          </p:cNvSpPr>
          <p:nvPr>
            <p:ph type="title" idx="2"/>
          </p:nvPr>
        </p:nvSpPr>
        <p:spPr>
          <a:xfrm>
            <a:off x="3989850" y="1146375"/>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3C8896AD-C553-CE54-0539-D983EB820DAF}"/>
              </a:ext>
            </a:extLst>
          </p:cNvPr>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0CA0C3D3-FF0A-187C-76F9-FA506E1C0450}"/>
              </a:ext>
            </a:extLst>
          </p:cNvPr>
          <p:cNvGrpSpPr/>
          <p:nvPr/>
        </p:nvGrpSpPr>
        <p:grpSpPr>
          <a:xfrm flipH="1">
            <a:off x="6995075" y="3099425"/>
            <a:ext cx="2008513" cy="2044060"/>
            <a:chOff x="179950" y="3099425"/>
            <a:chExt cx="2008513" cy="2044060"/>
          </a:xfrm>
        </p:grpSpPr>
        <p:sp>
          <p:nvSpPr>
            <p:cNvPr id="446" name="Google Shape;446;p31">
              <a:extLst>
                <a:ext uri="{FF2B5EF4-FFF2-40B4-BE49-F238E27FC236}">
                  <a16:creationId xmlns:a16="http://schemas.microsoft.com/office/drawing/2014/main" id="{DC31654F-7D2C-C2E5-BFDA-36E066B0DA18}"/>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C05EC640-FC31-E7D1-2D3D-2E998877FB27}"/>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0494D06F-C463-A771-916C-EE1C61747E46}"/>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089214EB-2F5D-D062-0B4C-006DB37FB8E6}"/>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5D0B52B7-915C-BE80-5CB6-A845170939B3}"/>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0091955A-F553-91C0-E3DE-2CFEF136F8FE}"/>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3A75601C-B3DF-92DB-3D2B-9991C8E31458}"/>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14468A94-2427-A6A7-382F-A3E6BEC92DB8}"/>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FA974651-9EB4-67CD-0D47-7E52E7F82BC8}"/>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7FF5D0BD-D114-2B98-0BCE-60553CC1B063}"/>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20A258FB-ABE2-0217-4847-9ED712A7C055}"/>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E5ECFF4F-2A86-7DA6-9FCB-AC915E5F3CF4}"/>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FC4B6567-47F0-529C-21FA-FC71765A4C7D}"/>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F01A13F4-CAF9-36B5-FB88-9BE67B217500}"/>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B55CEF3F-353C-E98D-2FA2-33F21752FBFE}"/>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97BB0798-5ABB-1458-0F15-CE72581319F1}"/>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0B0BA268-FFCB-BA40-5265-5FB6DE7277DB}"/>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496373F0-258E-BB31-1360-B006DE4B6DF4}"/>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06FB4F69-9966-F910-0ED9-92ECA303FC59}"/>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33ADFAF0-7E0D-8679-72CC-13B7B1739A77}"/>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D9DCCB34-FD2C-C4F5-B3FA-8FE19DDBD760}"/>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48492866-2E6C-ED6B-F1D0-00909C6E6527}"/>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C703E59F-EE20-3F8F-D100-C84522B2B132}"/>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9A6CA7B6-2DBB-8D24-C0BE-C209BAAB50B2}"/>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D7C9747D-6CC1-C01C-4E91-EAD62117DEDE}"/>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32BCF1A9-A7AE-2FB5-A550-528BFE6E113E}"/>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ABACADEC-74E4-1D87-7760-36CAEDADA45C}"/>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2F1ACCF5-DCCF-1C6D-1CCB-BAB61E1CFA98}"/>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3DCA85DB-05F7-99C7-BC41-FD1D7364D8A9}"/>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D1862B18-038F-2FA7-332B-7CFDC714F22F}"/>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37FFF881-9498-9C2A-FB53-5F79ED75BF6B}"/>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7E4824B3-D2E6-B893-0FDD-C3E80D9D127C}"/>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703804C5-8FAD-197B-BCA9-446D3A5CE713}"/>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8666B267-B450-C295-C6ED-BBFF1AFAA86B}"/>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7EFC81C0-5B76-2645-4E5B-B1860CCC2C7A}"/>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CD2E4514-5B4B-B3F8-CF43-DC2441A2642C}"/>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18127C23-7F50-69C2-3576-CA3C2D1BC01C}"/>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C10F712E-EB66-69E3-09D2-64F90FEB7C7F}"/>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A08A8617-D05A-F5CB-275F-BC378A6DFAC3}"/>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DFC1B2E2-DEAD-D563-124B-91A2727E7E5A}"/>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95D87C31-C5AA-0BE0-EA65-45056534C38E}"/>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0D6A4D00-3812-5E89-F5D9-4B854B87C3A9}"/>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45AF5785-AE22-4E0B-F9F3-66F26B5A2C44}"/>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F8916FFE-6F98-586C-EB21-F0E73568586B}"/>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1382CC6D-C6FC-4F2C-BB45-BFFBCD9F786B}"/>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4880FBBC-DEB1-334C-69C6-F8000F4240E0}"/>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1BC2E127-1C79-C61A-133D-2E18E62F79B7}"/>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4685B991-45C4-2B1A-E31A-60E847071E76}"/>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EB33F679-FB73-FA3A-18D8-E1909C43809C}"/>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37CC505A-D922-E79F-4FF2-99807AC25810}"/>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513AAA24-EBAF-72F2-568B-5F84B27EA2BC}"/>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3D254F65-C5EF-7790-5B12-2DA0C65378A6}"/>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AF47F3AB-9AFC-7A2D-F876-89A2CC993327}"/>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56EB1B0E-5AEB-9E86-CD31-DDBDB554351E}"/>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B4272B5C-8C9F-230E-5FF8-9BD66D7E25CD}"/>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4141C859-BBFF-059B-E677-6BD837011FB9}"/>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F809E5F1-BE47-0AFA-2D3B-3ECBA1ADD6C8}"/>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0F4804C8-9058-D376-BF4C-008D63C2C06C}"/>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77210E03-8C37-F54B-B59F-5B4638171F69}"/>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3CFDDDF4-ABF8-A542-87F7-FE9D9E075CCA}"/>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65AC8BBE-E85C-ADC3-32A4-A59BA864E804}"/>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3CF43027-4FD3-2EBC-0CB8-6E60C33E5DF7}"/>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0AE964C3-1CF0-1C41-A098-3D1DEB994D60}"/>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52D13937-19A0-9878-3153-646990847D7B}"/>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E1952006-13A8-5F36-4395-72317C1CBCCC}"/>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366BDA3C-F9FC-651F-27DC-A0A5B7EE8115}"/>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9A3236C6-33CC-68A8-C138-2E04B5CB6ECA}"/>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5C7C0001-08AE-B38C-44B6-B116A0001BF5}"/>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4E3A8D6C-409D-B12A-9D00-E5A3B0915617}"/>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4BB65E42-33A3-EB66-93E3-9A5A53212956}"/>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3CB591C7-C52A-492F-77B6-4794AF9D0502}"/>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EAAFE032-1988-C2A2-337A-223BC1852EE1}"/>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F4A71BB2-3043-D1E9-7B47-342C85268593}"/>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69FE88FF-1A8E-510B-DA34-8E03B252C90F}"/>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4DF47E14-406D-3A28-C979-FE339D27A48F}"/>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F6C4D81B-C7B2-4E7A-E0CA-C9C056A3EB9F}"/>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58E26D79-DF3C-08DE-9815-3336D2BF2171}"/>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CD850EA3-84F2-5858-8EE0-1F14F125540D}"/>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C002F2BB-FEDD-36BC-3535-0676459BBF53}"/>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AC6A7807-9E00-4EA0-0EDB-B480FD446874}"/>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CE596E17-D24E-1244-884C-4397450C4A52}"/>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BA2EAB7E-82A1-502B-20D3-1F098D6A54CD}"/>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305F456E-5C6D-AFE1-9E40-3FB572C526B6}"/>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4BDF9C38-5ED7-F1B7-223F-4FA135B8AEA0}"/>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53831A26-B52D-5348-1AE9-334B3BF29206}"/>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2623F472-B80D-EE75-3CED-678476932E9A}"/>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1183B8D4-CF40-61E6-871F-76AFF1ACB5D4}"/>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CA3E7CFD-C29A-AD12-596A-18AC0B145EAB}"/>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BAF2A12A-B82E-4A09-EE1D-CC10F547177A}"/>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5299E3CC-E229-B84A-62E5-324B17BD4984}"/>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EA06655F-41BF-2ED5-90F7-395CC05E55EB}"/>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3EF10C8B-864E-B963-329C-ABD3E97ECC56}"/>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5013116E-68E9-D0AC-5D6D-22FB59DF809E}"/>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AE6F8239-78A3-1101-B50A-178FBC023AC4}"/>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50D14A49-DCD4-2828-4D3F-F3F408CDF79A}"/>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DF4FFD6A-0050-7E34-AED0-13A92910953D}"/>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197C11B0-8032-18DC-A70A-AF8273DD218C}"/>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610C43E5-1928-859C-2267-77B2A5A98185}"/>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4CE376DC-BBCC-E102-7B72-244BB08E6A89}"/>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76274E80-B204-FC9B-FE5D-5B027B924E4D}"/>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861883D5-1D80-73A8-E782-F84A48A2C95B}"/>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9136ACB5-B102-6AD3-E23B-D63E3A6F9BD6}"/>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39EB45ED-809A-1B71-64C4-2D9525FB860A}"/>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372F9CC4-210F-51C5-C3B2-FE0BA74CD1C5}"/>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7F971A6C-F926-6B3A-484F-C611939AF7AE}"/>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82249B77-9338-2CF8-78C1-0BA27FDF0827}"/>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7F1E7C9B-CDA2-5091-AD7B-3F3B3137D229}"/>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08A1CBE1-123C-F651-DDBB-CEDF85C34CCA}"/>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53F32066-72B8-0485-9FBF-F8487B6CD291}"/>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788CEC13-07B0-2E72-A522-7925BC42D30D}"/>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7B8A7F6B-5353-2E7D-6FC4-F390AA06106B}"/>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D61F815C-F6DB-3ED9-2937-A16F27F5C31D}"/>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C1EE7142-0470-47F9-F21F-1DBA23F9B5C0}"/>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5A385AA7-EC14-C455-0192-0A3147F155B2}"/>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ACF70FD5-A3C9-7B33-1813-AD8CC7BC5250}"/>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DEEF9DD5-C445-1A50-737E-887DC2988795}"/>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C7E09D3B-B033-14C0-B74E-39A9C5E4D750}"/>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D26009D7-6F87-E480-26B7-5EFCB9DAB811}"/>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5F312D68-31DA-798C-C1A5-ACD1B19C2337}"/>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A0ADF9F4-B073-B401-C639-B3712AEC9E3E}"/>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5AB9D910-2579-EB8D-7CB1-732F7D1A7925}"/>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408F97E0-F16B-836F-AB9C-2402CC47866C}"/>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035AF98B-D798-F6CA-5122-17C930753633}"/>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74B91CD3-E5A0-AAD2-D18C-CAB2D989B02A}"/>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4BBF5D63-8F77-5F0C-79BB-EE0FF9793A5E}"/>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6653470B-1B3D-C455-7EA8-893A5ED437C1}"/>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E759CB54-D1D7-3974-2C1A-39FA47588B5C}"/>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92D73A26-EB92-C27E-C116-5BAE5E4E4586}"/>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2D4CE859-694C-B545-A48A-0BA3A16C655B}"/>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32D88CC9-C90B-04E8-D6A2-5A992C1C8B7A}"/>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45F9C677-0813-325E-EC1C-BC79228792E2}"/>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03740181-795A-1CD4-4208-59FD2B6B4922}"/>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313C8E10-B838-90B5-2547-90AB21A52212}"/>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D313FF28-0AC8-AE45-10FE-0F571029ACAF}"/>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1530C9A0-2993-169A-634C-47AE1F92B12D}"/>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975A5550-7D68-1D65-79AF-C94538956638}"/>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DB2CEF2C-5BBE-2F55-52DF-102BB44E52AD}"/>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31AED80C-99DF-7ADF-4944-7D44E7B4FEAA}"/>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9C1D4372-90AB-F398-F8BB-9F5D809C8449}"/>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8B372FCB-AB69-1283-D734-3DCA2297F499}"/>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F16F2736-937C-06AD-69FD-2895466C64DF}"/>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C02AFA77-8F60-7357-3374-1752A220DEA7}"/>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8BF2BDE4-7975-DAC1-2EB2-D094C6E1D8FC}"/>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619FBB70-259E-E080-3A58-E4F8FA975E1C}"/>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BD52DD15-A8BA-CAC0-BCA9-B74078C10E1E}"/>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B5FA1828-DD6A-302E-8599-5CADE01B670A}"/>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D8E7F33C-4723-1915-2F4C-8F252961AE85}"/>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33638711-4C2C-397D-055C-CBEE7DDB231D}"/>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6C9D04B2-169B-37B8-10AE-2FC929D98E0F}"/>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767E0C7E-E2AC-C585-D442-7CFBE3213707}"/>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72F44609-2E4B-B32C-CB4F-5D21685131D8}"/>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D1C1708B-E696-FD8E-141D-71756FFD369A}"/>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1F76FA46-68E1-94D8-8B4B-FF1AD3CF8077}"/>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6B56E0E3-6E40-E43C-CBD7-AF77020F65BD}"/>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1034BAB8-862D-47B5-6F7A-11F596DE19C1}"/>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ADD8F9FC-9C1E-70AE-5950-738C015DA1B8}"/>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EB6DBB86-D4D7-31FC-F841-71E6837AD661}"/>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F0DA65E7-58DB-3635-1328-40D93B9E5A9E}"/>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88919E80-421B-E2F0-F975-E8C36D454429}"/>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ABF4E056-9FA7-A4FC-B41B-DAEAE85BFBFC}"/>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FDEAA97D-3E9A-7F55-D4D8-3A507D82E470}"/>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1A4178EC-6034-7311-63EA-9D7814E2846C}"/>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8843A1A8-3B9C-6D52-F18B-C2CA8A1393E4}"/>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3C22CE07-BCBA-268D-DEFC-F7F273A1DEB7}"/>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FA134F01-8B7F-C660-F9A8-BBBB8136DD39}"/>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9906790B-C09A-84B6-C31A-78E062030281}"/>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BAB98A92-BD59-9D59-D8C0-8F928D11EC3E}"/>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B2E4B391-C1BF-9D4A-09D9-0934EE9A0F5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89F8BDEB-84FB-79AE-D101-EE4351407A7A}"/>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E0FFB4E7-FC4C-1DAA-1FDB-12207605EAE2}"/>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D7316B2F-A595-0301-4269-F84F924948B3}"/>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784734AE-8893-9846-210B-71ECC864F362}"/>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B02B1392-2BD0-F7EE-9FE7-C0EBC95BA7C1}"/>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ADBDB657-B4D5-A6FC-D149-DA872CE87470}"/>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E96A3AC0-CCFC-D71D-7245-BB1F257B2360}"/>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1F9C8BBE-E8D8-5EBC-840E-A0C3A68E85AE}"/>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58A00B56-4345-ADF2-8525-62699970CACE}"/>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7646AA81-37E1-4515-D626-131FF9AD2978}"/>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27A0CE40-17E8-A09E-644D-93C05E450D6B}"/>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04C79B92-E6E2-EE6E-8C6F-21B5C76866D1}"/>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53B72FE4-7C70-9344-2700-DA6D67505609}"/>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61BB7893-053B-002F-AA0C-6E604517461D}"/>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FA720D6D-634F-7843-D1B5-0CFDABE184CD}"/>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A4E14A58-26D8-4B8C-9BA0-2B5D7CEE3E8B}"/>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45E86985-3D2C-742B-3C4E-DD7DB56B44B4}"/>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11CCCA9E-5837-7082-1E60-C9E3EA7C7472}"/>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C0D737B5-DDFB-7365-7C73-D7D19B5FAB7A}"/>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41DBA61E-560F-7126-792A-AE30299CC3BF}"/>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C4E813D8-80F9-A53B-9410-ADC55A20E11F}"/>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DD03EC09-B829-B1A6-46E5-B98B09F43FA4}"/>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1419431A-54E5-68CE-19E1-25343CBB269C}"/>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C6823C49-0FDA-9CF7-2D21-322FF7774964}"/>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D7746F4B-F98F-70B2-56DB-F08F15852051}"/>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E8860701-CDAE-B798-6034-0B38FF8DA343}"/>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69DAF229-AB57-A011-2D65-492500A8ABED}"/>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66D1158C-3AAC-A820-59E5-3B8EC3FF2F86}"/>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01BD0079-656C-0452-65FC-ECE3A54DA1EA}"/>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253EBB90-E941-5289-1FBC-657BDAB5FAC9}"/>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14CCBDCB-C76F-0B0F-9029-A778B9CE8A05}"/>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9E37ECD7-8123-8F13-93C8-A8C130004780}"/>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C5A0D8D0-C528-B44A-967C-3A8E3C3E6E38}"/>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95A805BD-E1D6-A48E-2E04-7F6074D50A37}"/>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84855218-8C16-C235-73E1-F77FE3A16702}"/>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C1D5025E-E564-59C2-BF56-C63B514FF759}"/>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F5BCD020-0D54-DE48-5F0D-0B3A83657679}"/>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17303E0C-2C04-649A-874D-BF146C5083BF}"/>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29CA38C4-064B-3A6B-7B3D-E66B7A6CB2B9}"/>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C4F42A85-A3A9-8B5E-2279-AF14DE9579EE}"/>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F821B6C5-7AF5-34C9-5FCA-089C850C01CF}"/>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2776E4A8-6DAD-E26F-10C0-4C0B017D6FE2}"/>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E648341D-334F-893B-8043-C9AAB2FDC24E}"/>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9C128B97-1B2E-B9A5-5B54-FFA544FE9C8C}"/>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153AC2B7-1920-6610-EF5B-245F4FB4D233}"/>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10D47825-F2E8-2F04-2FEA-00A8E331F97A}"/>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9DAE225D-9951-7EEF-94CB-15FA04162821}"/>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555A8444-26E8-C5FE-49A6-6A28BCD81290}"/>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CA7A404E-1751-56CA-7833-589A6F1CFEAC}"/>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9FA5E4E4-9E58-0D39-C667-00BC8BF78C35}"/>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CBBD5E5F-CEF0-6634-A310-3A9C4933DB59}"/>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38285C8E-19BA-2678-303F-42A9E9594031}"/>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744AE9AC-46A1-F457-F5C5-5E81A312855D}"/>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403F0710-29FA-E00F-84D8-EF11E35456BC}"/>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304490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5BF85DF0-699A-7124-4291-1C233570C42F}"/>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96406DC6-9B96-FF0C-2D73-08B54CA63864}"/>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(1. AUTHENTICATION)</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53904053-C44C-C2A9-1FA2-1D0D29DF7978}"/>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A5354FC6-D0F5-9498-1723-305A52B76201}"/>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DAEF469F-1C4C-0AA8-ADAC-133E3C0687C2}"/>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E730B51A-6F62-52CE-A808-AD8D8684003C}"/>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78AAD7F3-8766-9A24-51D9-B35B356D4F04}"/>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9ACCD880-DEFA-4A16-0F1C-A17DCD526B85}"/>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3321106D-26F1-DCC5-554E-4E21F67C979E}"/>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40E2489C-1FCD-57D6-94D7-A97D8485FC96}"/>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97FBD1E3-F3BB-6A65-FBB7-1A4E1AB48B4B}"/>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ABA5E5EF-02F3-641C-12D5-1AFD0E94105A}"/>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52F0F149-5D67-29D1-B9AF-2956A7C09016}"/>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3765CB40-7D89-F456-4011-3168B5C92E77}"/>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FF8260C3-36F2-C1E4-BCE6-88AC00580C64}"/>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6809A2D7-6B89-FABA-368A-19CFE2934F7A}"/>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0CB91B74-5ECF-0133-FB92-C16AAA3870E7}"/>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563D0ACA-8E95-8A6A-935D-32DF762D2BE9}"/>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24ECE4B6-946B-A4FB-617E-C399FA03C324}"/>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842A62A4-94AB-DFDD-D3E7-94A95DDD5957}"/>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72D05787-5A2C-CC65-AECB-7495C3A977B8}"/>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C8DFDAA5-6B7B-E593-1AF9-2AB4D40DEF09}"/>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0B724D82-2D32-343C-5013-B1A4167B1CE6}"/>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1F79434F-BE03-C573-605D-D347D4D610E5}"/>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37185F17-51E6-5457-C9C1-5F81A1BD4320}"/>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8A81F313-85E9-23AF-CFE7-6F08381A4D96}"/>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5EAA27B3-A460-1FE0-7C19-4C7382844746}"/>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9B876E29-77E5-EA83-3029-7DB563EFF538}"/>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EEB0F66B-37E5-5F3B-D4F5-9FB3B42C88CE}"/>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9129259B-E93C-5A01-4363-A15F319536ED}"/>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176D0D46-C1B7-CE80-0996-A17AF9FA0F56}"/>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080A4DA6-AAB8-A279-981C-DBFD593B0893}"/>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4FD0902D-B229-4BAA-541B-562F8B1E5F26}"/>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A02A997B-0BDE-C776-6F4E-810299B154DC}"/>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CBDAEB39-091B-5B58-91F7-79BB7793F3E0}"/>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640F0747-FB47-9E96-B960-4A486E109197}"/>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EE8D08E4-3D2F-A8E9-1BEC-7B386238F339}"/>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AB729D2D-8B34-7A7C-77F8-AA9950412057}"/>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7EC29601-D515-F9B7-E182-3AFE0EC077FD}"/>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CB4BBE9B-A378-1770-2BD1-D343EE44EF34}"/>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4CE556E8-6F84-2F12-57F4-2C6D652FBBA1}"/>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D5494C56-7AD2-4EA2-00C4-B3648EB84A8E}"/>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78B62EBD-B098-06D0-6DD6-1240365A990F}"/>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C2916CF9-70FD-E69F-DB11-C9317E37B264}"/>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CFF005FE-EAAF-0702-95EF-392D54C254C5}"/>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FF12358B-B59C-91E8-EA35-F1799C53B124}"/>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48C3C399-BAD3-9A49-939C-8285CF3447F4}"/>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B47E6CF5-3037-A413-6C40-436861C5B198}"/>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4509728E-B20F-C50D-5A2C-5A87C13ADEBE}"/>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7EEE5007-5675-D46E-1333-048E7F8D9562}"/>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87B0CDCE-8AFE-27AD-F212-28B545D91312}"/>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86C83185-60DC-8FF7-9DAF-EFB336A63BED}"/>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6971CB7A-31B4-0A04-6022-1235C71F901B}"/>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58F39D8D-64E0-9D10-EF67-3E54FA79A849}"/>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7C993561-80C6-3052-6C11-AEDFE9DE143F}"/>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C47D720D-8A07-EE82-FC9F-3CF11C91BB6F}"/>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584169F1-9D9E-A263-C93A-BBF2027344FB}"/>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BDFF09E9-E049-5B67-BC7A-676E4B54D9B1}"/>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3CB1EBD5-5239-641F-A665-8E0F8666F2D2}"/>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9F51D2A4-1057-DACF-FD83-40175C4A4C84}"/>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8CFEB785-F17D-22F6-4572-36EA3DEC5D31}"/>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6296BAEA-792E-C266-2AFD-823C773C9269}"/>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8371D6D9-EAB0-EFC7-34F9-42905ED0F8C1}"/>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3AAD3ED6-21F4-71F2-607C-69ED1A75F3DB}"/>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68C0B262-0347-A80F-51A2-ACB55297744D}"/>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95055B39-9911-5B92-E783-0F3C59CA0756}"/>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A72B32ED-E1B6-5584-DE17-A1FFA5D4E0B2}"/>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12519C90-20E3-1353-12D7-35FAF29D91EE}"/>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75579DF4-B9B2-A1AE-F4B8-185556021D45}"/>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0978F577-898B-138F-7DA5-ED9D9470A08A}"/>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14786B23-320C-7481-2E9D-66E4CADE24BC}"/>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917911CF-0B15-639A-2EFE-227C5345A245}"/>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36AEBDE3-444F-5464-DB0C-A2AEB0A577AC}"/>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DD80C16E-08C1-6EC0-2057-69C71CAAB60F}"/>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DC411B47-4DBB-D050-1B9D-B4428DB8D649}"/>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53361154-404A-5BB9-D8FD-F99DF40CAFE2}"/>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1C3CB2EA-0AB6-82FF-5F7D-DB41F3D2D45C}"/>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AED8D1B0-9035-0061-237D-020454112E42}"/>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42695DAB-AFB6-346C-A5A2-F076AEBB249D}"/>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D9E2F557-9197-63BC-0FA9-BD694CADCAAE}"/>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A4E205F1-0CFB-5D19-455A-4AFF69CD353A}"/>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A271104B-3FF2-D5CF-0D51-6B2F13C66E5D}"/>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388411B9-5A90-021F-A88D-44CF3FBD38D6}"/>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7A08391E-E39D-D0CD-E42D-86766919B55C}"/>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26CDCFA5-44EE-0BB0-95D1-411F660017D8}"/>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3715E17B-1337-28B4-3148-F628DF42050E}"/>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9816C2D4-1AD3-8B3F-DD04-00326CB2B280}"/>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B4B42B87-5A74-1E86-2414-3C95367DE8AF}"/>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74484028-C00B-010B-9595-AF2DCD6101C4}"/>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48FC2184-A8FD-B479-42FD-1BEA96205D1D}"/>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5ADB6231-A178-B318-53CB-2D37FA3B5A55}"/>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EABACDCE-5A2D-A220-C2D2-882029C81842}"/>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3C704F72-7863-F134-4B50-DB64B9A3DA35}"/>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A24BCC03-3982-B18F-6CD7-4517D0E4383D}"/>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7326D31F-8668-0F10-AB28-A804E59732C8}"/>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EAD29967-5511-95EF-C869-2089FFE6EBB3}"/>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E0618A70-3DB1-7000-DD56-B6B1217465BD}"/>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AA2AB9E1-C18E-8B78-15AE-3B7056BC2C5D}"/>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332AA43B-E205-A527-E72E-119997B6F641}"/>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98447E1C-18C0-34F8-51C4-8A924A8F6D9B}"/>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28F70478-07E7-9875-7492-CDEA32BB0957}"/>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CC78BC78-38FA-79AA-1DE3-CED10781F699}"/>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03492C35-9E3B-852B-186A-127C686AC669}"/>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7ED43397-570F-D1B8-9544-F6CEBF1A8E33}"/>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7398C747-9D1F-38F6-396E-2B7211491465}"/>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04764D75-ADD2-7BF5-3407-FFF34A3B4993}"/>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AC478724-31EA-2F72-7CA9-302460902C8C}"/>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173F8081-B79B-EC75-E2AB-FFDEC7E9882D}"/>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A17BCF04-154D-D096-00BB-DC3326FA2F37}"/>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2530F40E-FD91-69D9-1B96-52EC0BC8BBF0}"/>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B263E17F-E379-85BD-0BB7-A42FD4352D02}"/>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4D0F797C-8D20-CE84-254C-6486B47AC799}"/>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AE998B3D-47C4-D889-F2D5-156CC6E6ABE8}"/>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E573B6EE-20E7-5E8F-DD1E-FE33E0C32CC4}"/>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480C5DEC-7ED1-1FA1-5FDD-FBA1C558705D}"/>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51F5509D-4ADB-083B-DBA0-9434E106409C}"/>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FBB72814-578F-6928-C94B-81E2D8C423F8}"/>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2348C07C-3969-D200-7556-27211A248A5C}"/>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4234A774-6BC2-9B0D-34E0-81BBB495F399}"/>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F5C905E0-24A2-6DA5-1FAE-C2291286158D}"/>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2801B39A-765C-3FA2-5714-2CF4A148751E}"/>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F78B249D-287D-7FE2-4DE0-B305B683DA75}"/>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7573C14E-DCA6-AC72-E9F8-C0789A99AF54}"/>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85F5A565-EB7A-1B9F-52BF-20EE43A825BE}"/>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7A51BFDD-FBE0-530E-7DB8-D7E2ECE1BB9F}"/>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E11893CF-154B-4A55-D957-716A2FB6EDB0}"/>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FD0A1DA0-F3B7-2CF4-92D4-61556AC32243}"/>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E4B5481D-AE6E-EBF0-BDA2-1FAD0CF81057}"/>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6AF3F130-0FAF-1564-C2B3-0E3AAF0F9460}"/>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4EE95B97-ABA6-6005-716A-1150871F14C0}"/>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449D4441-94E1-1738-5A59-467DC00A7374}"/>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9517EA0C-3EFD-2211-D785-27846806E28D}"/>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9BC08253-FA44-E1E9-A738-B33D9EF36C08}"/>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03CD3E40-665C-FE13-CC61-CBBADAAE22BE}"/>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4F18CB02-5C37-39F1-85BB-9B9374BDD465}"/>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6FD08FBF-2DAD-C00C-F1B8-E0F299FBBBCA}"/>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936E71AD-AE28-BE69-F049-60CFD411109E}"/>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A0FD48B0-F0EC-D7BD-66A9-C6663AAE2BCF}"/>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EE2DDA73-BDD3-86DB-1FC1-86E52C0A7DB0}"/>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39FC0BDF-4FD9-F2FD-0920-80AEE9230CB6}"/>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40A4D190-EF57-C78D-0EDE-9A855CACE0A4}"/>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67AE9FB7-B9B5-B14B-C617-3A01870472DD}"/>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B7804403-89DC-7572-1AB5-7CC6183391F4}"/>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1C4B615B-2A3C-E075-E014-032B876C0FE5}"/>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BFF3BD85-6B30-1E8F-C696-9F1456D5CBE1}"/>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620943EB-434F-E48A-C4BC-DC52DACC5252}"/>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584ED5FA-718A-BC50-4892-CE307DD3B94F}"/>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2EB8A1B5-85E9-1F6A-BAC5-D1BC8876AF96}"/>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87D85C0C-228E-1D00-DF90-79C440478179}"/>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50CFDB6E-F13D-BA07-2EC7-8A5798EE5982}"/>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18689411-F72D-0186-DCB5-FB9CBA4AF1DC}"/>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FD6ADDD1-10A3-23AB-C260-5D793F0F26F4}"/>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4862CC2E-7D66-5032-8140-F74A6968A12C}"/>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8EF209CF-AAAA-5859-65D5-45755B49FD5E}"/>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ACF86DF5-4E46-3B0B-80E2-351C1801BEA1}"/>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B93107C5-3B5F-A6A6-43A9-60217A6ACD67}"/>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2DF3D37A-DA1F-2D48-A402-5FC8BE8BDEE7}"/>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5F8AC18A-8707-7D7D-4E9E-D33DBB7BB37A}"/>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D59DA652-4A1A-EF5A-ADF6-E87DDAF5225F}"/>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E367B970-7F4A-EA45-9A6D-A79C6013C7F7}"/>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070D9F50-CBAC-8C80-01DF-300EA17E57BB}"/>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463B1A20-C445-D963-C760-737598870100}"/>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049E147E-9F84-75B5-7C3D-FA9B764C2E9D}"/>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4433251A-296C-4525-9534-A55E5B077CF3}"/>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F5F879C1-159A-2A86-1B8C-C86E4375E094}"/>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CCE36E1A-1E4A-FD0A-9953-B3951234F498}"/>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AA5AEDAC-A598-D13D-E23B-EF61E9574B14}"/>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4A23DA4A-D295-7CBE-9D3E-404826D0C55E}"/>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48D4F1B5-83D7-D520-4FD6-A5432F4497AC}"/>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6F2992DF-F445-1A04-8538-FE8EF9D4144F}"/>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1370F94F-1D45-B11B-2F22-DB6D013822BA}"/>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33A9C93E-E894-C777-9FE1-4C5A1ADBCD08}"/>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6A1632CC-D121-8006-0A31-897DE8DF15D9}"/>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B36E9CD6-D56D-7AE8-9BF6-67568F4CD434}"/>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AF02D2C7-9D92-EF78-2B83-E9FEFB4683EC}"/>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F8E2A417-F9A4-335D-D56A-12ECB7E5BC17}"/>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B08EDC6C-2D44-5677-9B1A-A21E20F1F661}"/>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2DC467C7-2C71-F892-35FD-C88FEE2CF072}"/>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03E475EF-3304-4279-E81B-B75C8166C463}"/>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97C81FD6-B4F5-65EB-FB32-7E920AC078CA}"/>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4404B0AA-4233-599F-29CD-FD7073B18FD8}"/>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88EB2752-7EFB-B78A-3961-526AA21123A9}"/>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004D4285-B97C-12DF-CA0D-CDB91E5EF579}"/>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2E2273A7-58BA-294F-004C-BE2B6F5D20F0}"/>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EF08B651-1CE4-9DD8-DD54-32BE0456E3E8}"/>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1F349B7A-E0EA-BC96-7709-1FE5C5F600DF}"/>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2B7268B5-C1F3-54DF-D812-07E51F81BAF3}"/>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33B46528-E202-A48E-E82D-A9C4FD95CBFF}"/>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D64B90D2-053F-20EF-1FB5-169C159F2763}"/>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CD4330F9-2265-C305-0219-7E88C4D6A5BD}"/>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EE1218D8-9A4D-3F51-1FB8-0AA242EF3095}"/>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73FBBF9A-F96F-A0A2-A81D-C1F20C9B1236}"/>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4662DEAD-8107-849C-92E0-F75F634C117F}"/>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4EBE20BE-7916-BAF8-8903-4AADA316FB71}"/>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864048C3-206E-5AC9-2D4B-FAA4EE60FB7F}"/>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830160AC-A601-2E98-1A9C-7EBAB0819507}"/>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64260728-3187-3AEC-AA66-C4875C126739}"/>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EADD83DC-4FC7-D047-FA1F-18E446BDE5F6}"/>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3487F14F-DA8D-0949-A91D-7B11E880D2EB}"/>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F7BD0146-7B9D-B17A-BC08-044761460B17}"/>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F97DD096-D016-BB88-5ACC-F84DAC34042C}"/>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4E80BE3A-6BB9-DC78-F54A-B109799F08CD}"/>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879D582E-AF3D-7424-EAC2-D6C47DC9F6FA}"/>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5F308333-71A0-ED43-2DB3-43BBDA4B5EC9}"/>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D057ED91-DD1F-536F-A06A-B760599CD231}"/>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0E0DDDE2-253F-857E-B8A8-30B7E31C8E5E}"/>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4D0C8A03-5684-EC95-30B6-D21F1B657B03}"/>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E6FD9E21-AFC6-F63A-678D-1E286F34208A}"/>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85DC71E8-977F-631F-5492-2CF4F992D79C}"/>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D12192E9-DE82-CC6E-203F-DDA89F0FC21D}"/>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121F8461-A56A-9105-F9FC-30B07AA1A232}"/>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ED9E871C-1CFD-7DA7-ED90-A18ED9F8AAAB}"/>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D8749270-55F5-5545-7B28-4EC7495F9599}"/>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037CD172-A0BD-C69A-7C4D-0889FD7D58C6}"/>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97DE830E-9FB5-4D0B-FB96-B6BC57A5866D}"/>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34711135-D04A-770F-5603-032B57A413BC}"/>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D6E8CE12-497E-421C-0E08-B9464F8D3B6C}"/>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41D995EA-C23E-613B-D07D-A9D78C6A6C37}"/>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8E1DD9C3-D0C4-DA9A-51AE-591D11A5757C}"/>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573901C9-025B-8B97-951A-4852F0595351}"/>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C154F1A7-285B-F0E4-1199-22430E296114}"/>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8BBB4994-8A2A-D4B7-67EB-A88A9FCB8D16}"/>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DEDFE6D2-B055-0AC0-A51B-12E5C346F36A}"/>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E868B4A5-B588-054C-F59D-2F2D379E9583}"/>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E7D0B34F-192F-EC3A-EBE8-DC41AEBEE838}"/>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79D3A316-A734-E2C4-948A-5B800D91D25B}"/>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390EBD22-72BE-B604-4688-2CCD1EF3C3EA}"/>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80646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7409447F-FBB3-070C-23B2-A546E374A803}"/>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085050A5-4AC1-15A9-02B6-B64B9B93AC5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Login Rate Limiting</a:t>
            </a:r>
            <a:endParaRPr>
              <a:solidFill>
                <a:schemeClr val="lt2"/>
              </a:solidFill>
            </a:endParaRPr>
          </a:p>
        </p:txBody>
      </p:sp>
      <p:sp>
        <p:nvSpPr>
          <p:cNvPr id="411" name="Google Shape;411;p30">
            <a:extLst>
              <a:ext uri="{FF2B5EF4-FFF2-40B4-BE49-F238E27FC236}">
                <a16:creationId xmlns:a16="http://schemas.microsoft.com/office/drawing/2014/main" id="{EEE1631A-BE3A-C578-56F9-3E2B92DCEB06}"/>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25A5B9DB-E794-BFA0-2746-732CF9B2C087}"/>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F7738D27-B664-11BA-A91E-E06AD0738EED}"/>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F04C0439-DD53-7FD8-CB7A-01F5E5134E6A}"/>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4CA93C24-2C7A-9441-AB51-26C0CB43A73D}"/>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7E4FA60C-AE5D-E08F-9024-869EB736A1D2}"/>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A21C63DB-C21C-CEEF-390B-83B2C88B7F31}"/>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AD29C50C-1D0A-C9B5-E76B-EF9C88996817}"/>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9CF119B9-F180-F289-865A-0BC626B801E3}"/>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417A8F0A-6ED9-2559-35B4-32B6C1F38BE8}"/>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598737F7-377F-2793-FEC0-28E4D0C67828}"/>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3AFDB744-84BF-5D61-DF41-89ACB7F8575E}"/>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74CC565D-2975-49B7-3671-487261B304C6}"/>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82FD01B-6C8B-7C5C-DD93-31B8E788EB46}"/>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EE0CAE2-F0E5-F5BA-02B8-AFB8BA11AE50}"/>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4AE0C76F-8131-D8C4-4213-61CA369D4428}"/>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5F84A2BF-A7F0-195E-7385-72EB331E3E6C}"/>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563703AF-C1A6-F088-92C8-C194D6CCF787}"/>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A7F3E188-73D2-E46B-2121-351D96153778}"/>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87CD08B2-ADF0-16CE-0C00-F545767EFE1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9B81C961-E5C7-7048-B908-BC5187CD3541}"/>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89B15F98-D04B-C374-A80E-394C126BA15C}"/>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2640C514-C99F-3054-7419-7C0627C4E967}"/>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792F6842-F879-18EF-A5C8-CAA624DC737A}"/>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CF58D487-53EC-C4B4-288D-FF67E7FFBB7F}"/>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E3F5D9AA-EA24-8DFD-018A-EFFA81D8C537}"/>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 shot of a computer code&#10;&#10;AI-generated content may be incorrect.">
            <a:extLst>
              <a:ext uri="{FF2B5EF4-FFF2-40B4-BE49-F238E27FC236}">
                <a16:creationId xmlns:a16="http://schemas.microsoft.com/office/drawing/2014/main" id="{254ADF24-C791-BA82-5D05-3A163F51DF08}"/>
              </a:ext>
            </a:extLst>
          </p:cNvPr>
          <p:cNvPicPr>
            <a:picLocks noChangeAspect="1"/>
          </p:cNvPicPr>
          <p:nvPr/>
        </p:nvPicPr>
        <p:blipFill>
          <a:blip r:embed="rId3"/>
          <a:stretch>
            <a:fillRect/>
          </a:stretch>
        </p:blipFill>
        <p:spPr>
          <a:xfrm>
            <a:off x="720000" y="1258092"/>
            <a:ext cx="4487291" cy="2851662"/>
          </a:xfrm>
          <a:prstGeom prst="rect">
            <a:avLst/>
          </a:prstGeom>
          <a:ln>
            <a:solidFill>
              <a:schemeClr val="tx1"/>
            </a:solidFill>
          </a:ln>
        </p:spPr>
      </p:pic>
      <p:pic>
        <p:nvPicPr>
          <p:cNvPr id="9" name="Picture 8" descr="A black screen with white text&#10;&#10;AI-generated content may be incorrect.">
            <a:extLst>
              <a:ext uri="{FF2B5EF4-FFF2-40B4-BE49-F238E27FC236}">
                <a16:creationId xmlns:a16="http://schemas.microsoft.com/office/drawing/2014/main" id="{DA94A852-0C3E-1599-07DA-59E691638135}"/>
              </a:ext>
            </a:extLst>
          </p:cNvPr>
          <p:cNvPicPr>
            <a:picLocks noChangeAspect="1"/>
          </p:cNvPicPr>
          <p:nvPr/>
        </p:nvPicPr>
        <p:blipFill>
          <a:blip r:embed="rId4"/>
          <a:srcRect l="37260" t="18929" r="37129"/>
          <a:stretch>
            <a:fillRect/>
          </a:stretch>
        </p:blipFill>
        <p:spPr>
          <a:xfrm>
            <a:off x="5343140" y="1248565"/>
            <a:ext cx="3175909" cy="1362181"/>
          </a:xfrm>
          <a:prstGeom prst="rect">
            <a:avLst/>
          </a:prstGeom>
        </p:spPr>
      </p:pic>
      <p:pic>
        <p:nvPicPr>
          <p:cNvPr id="10" name="Picture 9" descr="A black screen with white text&#10;&#10;AI-generated content may be incorrect.">
            <a:extLst>
              <a:ext uri="{FF2B5EF4-FFF2-40B4-BE49-F238E27FC236}">
                <a16:creationId xmlns:a16="http://schemas.microsoft.com/office/drawing/2014/main" id="{9471ABB3-EE03-A782-E843-D4ECF4D74E70}"/>
              </a:ext>
            </a:extLst>
          </p:cNvPr>
          <p:cNvPicPr>
            <a:picLocks noChangeAspect="1"/>
          </p:cNvPicPr>
          <p:nvPr/>
        </p:nvPicPr>
        <p:blipFill>
          <a:blip r:embed="rId5"/>
          <a:srcRect l="37495" t="17029" r="36894"/>
          <a:stretch>
            <a:fillRect/>
          </a:stretch>
        </p:blipFill>
        <p:spPr>
          <a:xfrm>
            <a:off x="5343140" y="2747572"/>
            <a:ext cx="3175909" cy="1362181"/>
          </a:xfrm>
          <a:prstGeom prst="rect">
            <a:avLst/>
          </a:prstGeom>
        </p:spPr>
      </p:pic>
      <p:sp>
        <p:nvSpPr>
          <p:cNvPr id="11" name="Google Shape;391;p30">
            <a:extLst>
              <a:ext uri="{FF2B5EF4-FFF2-40B4-BE49-F238E27FC236}">
                <a16:creationId xmlns:a16="http://schemas.microsoft.com/office/drawing/2014/main" id="{7A70757A-7E1C-DC8E-10AC-B925CFAD4815}"/>
              </a:ext>
            </a:extLst>
          </p:cNvPr>
          <p:cNvSpPr txBox="1">
            <a:spLocks noGrp="1"/>
          </p:cNvSpPr>
          <p:nvPr>
            <p:ph type="subTitle" idx="1"/>
          </p:nvPr>
        </p:nvSpPr>
        <p:spPr>
          <a:xfrm>
            <a:off x="728100" y="4194871"/>
            <a:ext cx="7790949" cy="4848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a:t>Protect the system from brute-force and automated password-guessing attacks. </a:t>
            </a:r>
            <a:endParaRPr/>
          </a:p>
        </p:txBody>
      </p:sp>
    </p:spTree>
    <p:extLst>
      <p:ext uri="{BB962C8B-B14F-4D97-AF65-F5344CB8AC3E}">
        <p14:creationId xmlns:p14="http://schemas.microsoft.com/office/powerpoint/2010/main" val="16838462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64FFFC0-39E2-70EC-4B0A-AFC2F0E90BD7}"/>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235BDCF1-510D-E711-D291-54FBEE1BBFD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Super Admin Role Setup</a:t>
            </a:r>
            <a:endParaRPr>
              <a:solidFill>
                <a:schemeClr val="lt2"/>
              </a:solidFill>
            </a:endParaRPr>
          </a:p>
        </p:txBody>
      </p:sp>
      <p:sp>
        <p:nvSpPr>
          <p:cNvPr id="411" name="Google Shape;411;p30">
            <a:extLst>
              <a:ext uri="{FF2B5EF4-FFF2-40B4-BE49-F238E27FC236}">
                <a16:creationId xmlns:a16="http://schemas.microsoft.com/office/drawing/2014/main" id="{FBE48CF6-4412-0094-45F4-787BFE50350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8BE9B98D-CC49-75F6-E39A-BA5D4800CF00}"/>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7C90A77D-1BE9-BD5B-9817-402D9928536B}"/>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F6976D3F-832A-10D7-9FB9-763371FE0F85}"/>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BF00F45-6142-1408-F4DE-C6BBED5F5DDC}"/>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04F5F3B4-C97C-D668-0961-6F872D59BC9C}"/>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CFB0CE8B-083E-7CFA-D918-B1742D82E2BF}"/>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7A94A870-D652-DA00-66AC-5C28FA571EE7}"/>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92B47D54-D471-9461-D014-BDF55A09634B}"/>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E59A701-C4DA-13E2-910E-7E3BBD0DD84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B3A32568-BD41-3D53-BE36-93AF125BD726}"/>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51AF771F-FA24-B8A1-EE03-A3AE9A18BD72}"/>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4A79D41A-4661-FEC1-02DD-3401E8460BB2}"/>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A3A3B9D-3BB1-C2D6-75E6-520305E05764}"/>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CBD3A2E5-1FC2-5566-3FDC-0414720E898D}"/>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2A8FC91D-E7FE-4A54-EE9E-EBDC07192953}"/>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3744B7D9-AA30-279D-2A13-B4DC95DD1B30}"/>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DFD37402-4919-293D-931E-1BB633BDCD4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549A3D40-48AC-A0E5-B2D8-EB61BD1B82BB}"/>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9FE385DD-56A5-EA9C-0D7D-D9E3FCB867FE}"/>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70327BDE-80DA-D3D8-1E11-39C6943BCA4D}"/>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1E9BE2A4-1904-73DB-33EE-08377C13C236}"/>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2B9809DC-3B84-607F-E843-AC7F7BB926DA}"/>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A83B82F1-3137-5147-6855-DE7CEC5F7239}"/>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411B4F26-B342-B911-DB7E-E3A841EE960B}"/>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A84CA7DA-E5BE-96A9-DEB7-16A6769908C5}"/>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TextBox 10">
            <a:extLst>
              <a:ext uri="{FF2B5EF4-FFF2-40B4-BE49-F238E27FC236}">
                <a16:creationId xmlns:a16="http://schemas.microsoft.com/office/drawing/2014/main" id="{9219D2F9-7570-72DB-479F-0EB35302A341}"/>
              </a:ext>
            </a:extLst>
          </p:cNvPr>
          <p:cNvSpPr txBox="1"/>
          <p:nvPr/>
        </p:nvSpPr>
        <p:spPr>
          <a:xfrm>
            <a:off x="793722" y="4486116"/>
            <a:ext cx="7991063" cy="523220"/>
          </a:xfrm>
          <a:prstGeom prst="rect">
            <a:avLst/>
          </a:prstGeom>
          <a:noFill/>
        </p:spPr>
        <p:txBody>
          <a:bodyPr wrap="square">
            <a:spAutoFit/>
          </a:bodyPr>
          <a:lstStyle/>
          <a:p>
            <a:pPr marL="0" indent="0"/>
            <a:r>
              <a:rPr lang="en-US">
                <a:latin typeface="Nunito" pitchFamily="2" charset="0"/>
              </a:rPr>
              <a:t>Role Based Access Control, managers do not have access to “managers” page, only admins are able to access it and manage managers.</a:t>
            </a:r>
          </a:p>
        </p:txBody>
      </p:sp>
      <p:pic>
        <p:nvPicPr>
          <p:cNvPr id="14" name="Picture 13">
            <a:extLst>
              <a:ext uri="{FF2B5EF4-FFF2-40B4-BE49-F238E27FC236}">
                <a16:creationId xmlns:a16="http://schemas.microsoft.com/office/drawing/2014/main" id="{8E1C8D91-DBDD-E431-77DF-B97659BB8EF4}"/>
              </a:ext>
            </a:extLst>
          </p:cNvPr>
          <p:cNvPicPr>
            <a:picLocks noChangeAspect="1"/>
          </p:cNvPicPr>
          <p:nvPr/>
        </p:nvPicPr>
        <p:blipFill>
          <a:blip r:embed="rId3"/>
          <a:stretch>
            <a:fillRect/>
          </a:stretch>
        </p:blipFill>
        <p:spPr>
          <a:xfrm>
            <a:off x="163340" y="1295262"/>
            <a:ext cx="3380956" cy="553430"/>
          </a:xfrm>
          <a:prstGeom prst="rect">
            <a:avLst/>
          </a:prstGeom>
        </p:spPr>
      </p:pic>
      <p:pic>
        <p:nvPicPr>
          <p:cNvPr id="16" name="Picture 15">
            <a:extLst>
              <a:ext uri="{FF2B5EF4-FFF2-40B4-BE49-F238E27FC236}">
                <a16:creationId xmlns:a16="http://schemas.microsoft.com/office/drawing/2014/main" id="{442677D9-1968-3AC2-C56B-C152894E513E}"/>
              </a:ext>
            </a:extLst>
          </p:cNvPr>
          <p:cNvPicPr>
            <a:picLocks noChangeAspect="1"/>
          </p:cNvPicPr>
          <p:nvPr/>
        </p:nvPicPr>
        <p:blipFill>
          <a:blip r:embed="rId4"/>
          <a:stretch>
            <a:fillRect/>
          </a:stretch>
        </p:blipFill>
        <p:spPr>
          <a:xfrm>
            <a:off x="163340" y="2000183"/>
            <a:ext cx="3458238" cy="628029"/>
          </a:xfrm>
          <a:prstGeom prst="rect">
            <a:avLst/>
          </a:prstGeom>
        </p:spPr>
      </p:pic>
      <p:pic>
        <p:nvPicPr>
          <p:cNvPr id="17" name="Picture 16">
            <a:extLst>
              <a:ext uri="{FF2B5EF4-FFF2-40B4-BE49-F238E27FC236}">
                <a16:creationId xmlns:a16="http://schemas.microsoft.com/office/drawing/2014/main" id="{EF1B4E7E-28B7-3461-46E8-531EDF8B8496}"/>
              </a:ext>
            </a:extLst>
          </p:cNvPr>
          <p:cNvPicPr>
            <a:picLocks noChangeAspect="1"/>
          </p:cNvPicPr>
          <p:nvPr/>
        </p:nvPicPr>
        <p:blipFill>
          <a:blip r:embed="rId5"/>
          <a:stretch>
            <a:fillRect/>
          </a:stretch>
        </p:blipFill>
        <p:spPr>
          <a:xfrm>
            <a:off x="163340" y="2779703"/>
            <a:ext cx="3458238" cy="709903"/>
          </a:xfrm>
          <a:prstGeom prst="rect">
            <a:avLst/>
          </a:prstGeom>
          <a:noFill/>
          <a:ln>
            <a:noFill/>
          </a:ln>
        </p:spPr>
      </p:pic>
      <p:pic>
        <p:nvPicPr>
          <p:cNvPr id="18" name="Picture 17">
            <a:extLst>
              <a:ext uri="{FF2B5EF4-FFF2-40B4-BE49-F238E27FC236}">
                <a16:creationId xmlns:a16="http://schemas.microsoft.com/office/drawing/2014/main" id="{9100CAC4-E7DE-8348-EEAB-466CAB798C7D}"/>
              </a:ext>
            </a:extLst>
          </p:cNvPr>
          <p:cNvPicPr>
            <a:picLocks noChangeAspect="1"/>
          </p:cNvPicPr>
          <p:nvPr/>
        </p:nvPicPr>
        <p:blipFill>
          <a:blip r:embed="rId6"/>
          <a:stretch>
            <a:fillRect/>
          </a:stretch>
        </p:blipFill>
        <p:spPr>
          <a:xfrm>
            <a:off x="163340" y="3641097"/>
            <a:ext cx="5011333" cy="395149"/>
          </a:xfrm>
          <a:prstGeom prst="rect">
            <a:avLst/>
          </a:prstGeom>
          <a:noFill/>
          <a:ln>
            <a:noFill/>
          </a:ln>
        </p:spPr>
      </p:pic>
      <p:pic>
        <p:nvPicPr>
          <p:cNvPr id="22" name="Picture 21">
            <a:extLst>
              <a:ext uri="{FF2B5EF4-FFF2-40B4-BE49-F238E27FC236}">
                <a16:creationId xmlns:a16="http://schemas.microsoft.com/office/drawing/2014/main" id="{5DD3E7F8-A9C0-37A4-EF19-C8C7A9CE5C78}"/>
              </a:ext>
            </a:extLst>
          </p:cNvPr>
          <p:cNvPicPr>
            <a:picLocks noChangeAspect="1"/>
          </p:cNvPicPr>
          <p:nvPr/>
        </p:nvPicPr>
        <p:blipFill>
          <a:blip r:embed="rId7"/>
          <a:stretch>
            <a:fillRect/>
          </a:stretch>
        </p:blipFill>
        <p:spPr>
          <a:xfrm>
            <a:off x="3807055" y="1274846"/>
            <a:ext cx="5011333" cy="2206744"/>
          </a:xfrm>
          <a:prstGeom prst="rect">
            <a:avLst/>
          </a:prstGeom>
        </p:spPr>
      </p:pic>
    </p:spTree>
    <p:extLst>
      <p:ext uri="{BB962C8B-B14F-4D97-AF65-F5344CB8AC3E}">
        <p14:creationId xmlns:p14="http://schemas.microsoft.com/office/powerpoint/2010/main" val="19058564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E194055-AC84-BFDF-BB03-EF09DCACEA20}"/>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6FCDEB0F-0550-3E20-6EA1-EF96ECF80A17}"/>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Forgot Password Mechanism</a:t>
            </a:r>
            <a:endParaRPr>
              <a:solidFill>
                <a:schemeClr val="lt2"/>
              </a:solidFill>
            </a:endParaRPr>
          </a:p>
        </p:txBody>
      </p:sp>
      <p:sp>
        <p:nvSpPr>
          <p:cNvPr id="411" name="Google Shape;411;p30">
            <a:extLst>
              <a:ext uri="{FF2B5EF4-FFF2-40B4-BE49-F238E27FC236}">
                <a16:creationId xmlns:a16="http://schemas.microsoft.com/office/drawing/2014/main" id="{400875A1-425E-68F0-2A21-DF28E98406A1}"/>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E074255B-3603-352A-B786-F569611A1016}"/>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65853E1B-446D-E972-EEE8-5C5F4F29DB39}"/>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107ED110-B05A-198E-5274-9A17F25F0C38}"/>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EE2E9B82-91CE-739D-C189-0E43FC899660}"/>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CDFF50A3-673C-93CA-2B4E-DF8363BF5AB1}"/>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7DEF1A32-7FB9-23E7-23CE-3097B95F673A}"/>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E2701E40-F2EB-3DF8-EE38-B977693ABEFB}"/>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DCFE05FE-CF64-E6E2-BFD9-3A688A48C584}"/>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84FC8BA8-F35E-52B0-A477-80F2A54129DC}"/>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0F3A5F26-9E5F-3472-9E09-45C75DED38CA}"/>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81AC0D1A-841E-A4C5-4F5E-E18A85F78516}"/>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037829A2-BF3F-674F-9484-C5F70B8FA72B}"/>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29C5E02A-7CC4-182D-8BE2-7DD5F2D9CA01}"/>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7B301088-3C35-E253-7FE5-4FFB9DDB1821}"/>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E73B8297-736D-2C22-733D-B73FCC008587}"/>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40B3B50F-7FF5-F224-A550-041751BF72AC}"/>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64D54EC-7C06-A0EC-3CF2-FF4A612D84BE}"/>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8B4CD17A-C652-5F35-53A1-49C29D5D4A66}"/>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453BAC62-09B3-30E2-0187-D00608A47AF8}"/>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E44ED184-3554-66BC-86A4-312FB94D906C}"/>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03A68ABE-D8F9-D842-2BB7-6F6B0187BEC7}"/>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97D26E23-B8F7-F8A1-943E-8DCD28384B59}"/>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2E6CDA84-050D-EF3D-F348-07C524C98E86}"/>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940EF902-467A-4FC0-EFCD-98DB52CC7711}"/>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B858DB0E-5D65-A3F8-069A-678B0183A6A6}"/>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a:extLst>
              <a:ext uri="{FF2B5EF4-FFF2-40B4-BE49-F238E27FC236}">
                <a16:creationId xmlns:a16="http://schemas.microsoft.com/office/drawing/2014/main" id="{720AA3BD-80FF-C1C9-32DC-E45BC686C0E4}"/>
              </a:ext>
            </a:extLst>
          </p:cNvPr>
          <p:cNvPicPr>
            <a:picLocks noChangeAspect="1"/>
          </p:cNvPicPr>
          <p:nvPr/>
        </p:nvPicPr>
        <p:blipFill>
          <a:blip r:embed="rId3"/>
          <a:stretch>
            <a:fillRect/>
          </a:stretch>
        </p:blipFill>
        <p:spPr>
          <a:xfrm>
            <a:off x="5436917" y="1183655"/>
            <a:ext cx="2786411" cy="1626219"/>
          </a:xfrm>
          <a:prstGeom prst="rect">
            <a:avLst/>
          </a:prstGeom>
        </p:spPr>
      </p:pic>
      <p:pic>
        <p:nvPicPr>
          <p:cNvPr id="9" name="Picture 8">
            <a:extLst>
              <a:ext uri="{FF2B5EF4-FFF2-40B4-BE49-F238E27FC236}">
                <a16:creationId xmlns:a16="http://schemas.microsoft.com/office/drawing/2014/main" id="{13D4B42D-01BC-70D8-482B-31AFFA10200B}"/>
              </a:ext>
            </a:extLst>
          </p:cNvPr>
          <p:cNvPicPr>
            <a:picLocks noChangeAspect="1"/>
          </p:cNvPicPr>
          <p:nvPr/>
        </p:nvPicPr>
        <p:blipFill>
          <a:blip r:embed="rId4"/>
          <a:stretch>
            <a:fillRect/>
          </a:stretch>
        </p:blipFill>
        <p:spPr>
          <a:xfrm>
            <a:off x="797312" y="1198988"/>
            <a:ext cx="4201039" cy="306195"/>
          </a:xfrm>
          <a:prstGeom prst="rect">
            <a:avLst/>
          </a:prstGeom>
        </p:spPr>
      </p:pic>
      <p:pic>
        <p:nvPicPr>
          <p:cNvPr id="10" name="Picture 9">
            <a:extLst>
              <a:ext uri="{FF2B5EF4-FFF2-40B4-BE49-F238E27FC236}">
                <a16:creationId xmlns:a16="http://schemas.microsoft.com/office/drawing/2014/main" id="{35B96725-3DB7-88D0-D3B2-48BBAD000BCA}"/>
              </a:ext>
            </a:extLst>
          </p:cNvPr>
          <p:cNvPicPr>
            <a:picLocks noChangeAspect="1"/>
          </p:cNvPicPr>
          <p:nvPr/>
        </p:nvPicPr>
        <p:blipFill>
          <a:blip r:embed="rId5"/>
          <a:stretch>
            <a:fillRect/>
          </a:stretch>
        </p:blipFill>
        <p:spPr>
          <a:xfrm>
            <a:off x="797312" y="1614487"/>
            <a:ext cx="4203451" cy="405162"/>
          </a:xfrm>
          <a:prstGeom prst="rect">
            <a:avLst/>
          </a:prstGeom>
        </p:spPr>
      </p:pic>
      <p:pic>
        <p:nvPicPr>
          <p:cNvPr id="11" name="Picture 10">
            <a:extLst>
              <a:ext uri="{FF2B5EF4-FFF2-40B4-BE49-F238E27FC236}">
                <a16:creationId xmlns:a16="http://schemas.microsoft.com/office/drawing/2014/main" id="{D092EFDF-4AC0-B994-306D-5038BCFBCCA2}"/>
              </a:ext>
            </a:extLst>
          </p:cNvPr>
          <p:cNvPicPr>
            <a:picLocks noChangeAspect="1"/>
          </p:cNvPicPr>
          <p:nvPr/>
        </p:nvPicPr>
        <p:blipFill>
          <a:blip r:embed="rId6"/>
          <a:stretch>
            <a:fillRect/>
          </a:stretch>
        </p:blipFill>
        <p:spPr>
          <a:xfrm>
            <a:off x="800797" y="2127560"/>
            <a:ext cx="4203916" cy="1362307"/>
          </a:xfrm>
          <a:prstGeom prst="rect">
            <a:avLst/>
          </a:prstGeom>
        </p:spPr>
      </p:pic>
      <p:sp>
        <p:nvSpPr>
          <p:cNvPr id="14" name="Google Shape;391;p30">
            <a:extLst>
              <a:ext uri="{FF2B5EF4-FFF2-40B4-BE49-F238E27FC236}">
                <a16:creationId xmlns:a16="http://schemas.microsoft.com/office/drawing/2014/main" id="{AFB6EFD2-28DC-4564-F6EB-F6F7364C37D6}"/>
              </a:ext>
            </a:extLst>
          </p:cNvPr>
          <p:cNvSpPr txBox="1">
            <a:spLocks noGrp="1"/>
          </p:cNvSpPr>
          <p:nvPr>
            <p:ph type="subTitle" idx="1"/>
          </p:nvPr>
        </p:nvSpPr>
        <p:spPr>
          <a:xfrm>
            <a:off x="721131" y="4194871"/>
            <a:ext cx="8146393" cy="714793"/>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a:t>Avoid permanent lock out when user forget the password, also prevent social engineering risk especially for those who store their login information on another platform or physically.</a:t>
            </a:r>
          </a:p>
          <a:p>
            <a:pPr algn="ctr">
              <a:buFont typeface="Arial" panose="020B0604020202020204" pitchFamily="34" charset="0"/>
              <a:buChar char="•"/>
            </a:pPr>
            <a:endParaRPr lang="en-US">
              <a:latin typeface="Arial"/>
              <a:cs typeface="Arial"/>
            </a:endParaRPr>
          </a:p>
          <a:p>
            <a:pPr marL="285750" lvl="0" indent="-285750">
              <a:buFont typeface="Arial" panose="020B0604020202020204" pitchFamily="34" charset="0"/>
              <a:buChar char="•"/>
            </a:pPr>
            <a:endParaRPr lang="en-US"/>
          </a:p>
        </p:txBody>
      </p:sp>
    </p:spTree>
    <p:extLst>
      <p:ext uri="{BB962C8B-B14F-4D97-AF65-F5344CB8AC3E}">
        <p14:creationId xmlns:p14="http://schemas.microsoft.com/office/powerpoint/2010/main" val="5141456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09E4A4FC-33CD-99C9-E04E-89005AF981DB}"/>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52D5917D-2805-58F7-B76F-3F6077F34DB0}"/>
              </a:ext>
            </a:extLst>
          </p:cNvPr>
          <p:cNvSpPr txBox="1">
            <a:spLocks noGrp="1"/>
          </p:cNvSpPr>
          <p:nvPr>
            <p:ph type="title"/>
          </p:nvPr>
        </p:nvSpPr>
        <p:spPr>
          <a:xfrm>
            <a:off x="1204263" y="1737360"/>
            <a:ext cx="6735474"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br>
              <a:rPr lang="en"/>
            </a:br>
            <a:r>
              <a:rPr lang="en"/>
              <a:t>IMPLEMENTATION</a:t>
            </a:r>
            <a:br>
              <a:rPr lang="en">
                <a:solidFill>
                  <a:schemeClr val="lt2"/>
                </a:solidFill>
              </a:rPr>
            </a:br>
            <a:r>
              <a:rPr lang="en">
                <a:solidFill>
                  <a:schemeClr val="lt2"/>
                </a:solidFill>
              </a:rPr>
              <a:t>(2. PASSWORD SECURITY)</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CEEED218-C1C7-2BC8-3F5B-F5F22C3256BA}"/>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3F5A788B-E534-9B64-CC8B-C914C79C8645}"/>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B0B62BA9-621B-C6E3-CF79-B97B7018658D}"/>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3EBD5F6D-D126-F262-4DE7-5378D1DCF125}"/>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DBF89AEF-1F63-4D29-6F4F-8490540A10BF}"/>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DF39135A-7168-929F-4AA7-07F6BF790C6C}"/>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7191F8B3-E23D-D53E-53E3-3F3F8D9B96BF}"/>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8EBE125D-C456-065C-6A75-1F1BF68A32ED}"/>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3B3E0480-9DE0-DB77-8206-5AC01B94639D}"/>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24AD517C-DFC6-3394-9BAD-ED4F7FAE5F1A}"/>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9F01BC2A-5B51-0943-237D-98B80DCC8792}"/>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353DA879-A8EB-DE51-F101-641676538F76}"/>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F44F2864-1C06-998A-CCA2-E8BF5955C215}"/>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A4B88F4A-25C9-491B-60F3-6725C69653C3}"/>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11662DE7-42F0-D421-7529-0A98DF9199F7}"/>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5DFA0101-3174-E287-8F89-73AFED61BD9F}"/>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BB100D6F-CE08-243D-2846-C67F1A9DF7D0}"/>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A2FE6689-77CF-742B-7438-D85D4A71FB09}"/>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1AB09125-78C9-5A27-8081-8D9B4EF86FFD}"/>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CD4EDE4A-1117-6FFE-28E8-4ED14C08A009}"/>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9E4EC5C9-D278-D101-AB18-69520C9A27E2}"/>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D88BA2CA-4FB6-6695-C066-D14596AD829A}"/>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FCC8A063-80E8-ABBF-22C3-E1DA54276BA0}"/>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870D0D0D-BBD3-C451-81E8-A5B2722AB96E}"/>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E6F1D9D9-4D8F-835B-78A1-3EBC69333BA3}"/>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F5A5E53F-7F80-BB7C-6FE1-C56B0746C4E1}"/>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6BF97FE0-E171-02C4-863A-87E876C8112C}"/>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75958989-2082-C9AC-1E54-D1A2C3CB86E5}"/>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FFE47DBE-69C5-CA0B-83EB-9C5E09E5383C}"/>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4A771963-D349-4EA5-B09D-D3D87062768F}"/>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822337E8-AE49-883F-BF4A-5F6548751BBF}"/>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3B8CCE53-2B45-8A91-C343-3DE48C29D097}"/>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FB4822B6-EF23-385B-E408-8E6052536974}"/>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C199189A-FEBC-EA64-94A8-0773B7663B99}"/>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E80BF3C8-C34D-625B-B392-2F86DDF02DF8}"/>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40892328-7142-184B-1383-AFD114D08A6A}"/>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CB6CDAB8-6421-9AC6-EF9C-5D3FECE37F4A}"/>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5D9B44A4-2EA8-5C57-7A76-33A23868366E}"/>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4A1B311B-CB41-BAB5-F7A1-0AAEB900A2D8}"/>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4CEAC789-7AD1-63BE-698F-F1345F267A9B}"/>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91DF925F-03A9-6E8B-FEE4-3AC0567B0834}"/>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1831E5A6-9D62-6AFC-5346-12ADA8E0355B}"/>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EF4F9A4F-83AE-93A1-FA05-DAE526859471}"/>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14F6CC32-2B98-3C98-0ED4-3E28AE1309E4}"/>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B090692C-D7E4-03F2-2DE8-287B3DDED23C}"/>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70EA35B7-C13D-289B-0AD4-825AB96C76A7}"/>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1705A6EE-583D-9DE9-CC6B-E2962A613D93}"/>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4CA7D2AD-C55D-D6C1-4008-969B511AB481}"/>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14F37D9F-1BFE-12DE-AA6E-2826753D6B88}"/>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CF826F9A-58EE-010C-B1EA-48670B306E64}"/>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2950D9C1-0BE4-E8AB-D070-110645D867F4}"/>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44EF6C1B-37D8-A5F7-6CF3-4F9E9733F8A9}"/>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21D573CE-2CFD-3CE4-E588-4AB875508DE9}"/>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17E2AA28-C7D7-8BB1-D4E9-D87C365D8BC9}"/>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0CB2D73C-2BC9-7F2D-6573-C6B4AD470A88}"/>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629F9C7C-F54B-0201-9667-B0F00DFA5205}"/>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0B0FABF1-BF58-7016-8395-27D1FA876779}"/>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E8FB2B16-979C-71CA-C582-977842F127A6}"/>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9E30ABF2-BA23-B2EF-9EB1-F819CADBB10B}"/>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32350BB2-1A37-5AA0-495B-58FF4E3CC0E4}"/>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FB919A66-B49A-7C58-A8C8-1435A9D2C655}"/>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AD53BEFA-DDB3-97E7-4C3F-BAF3C2E51A70}"/>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FE0D1AD0-476C-921B-9E30-D0A15A6AA608}"/>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45A52165-868D-A4E5-E1D4-C0CBA577F326}"/>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3DB55027-7EFB-A81C-EEBF-D597AA189F70}"/>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D5D37054-1655-D61A-C588-CF09C86EC416}"/>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B913CC85-4ACD-AB80-28B6-5C78DBBAA4EC}"/>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3204363D-F578-96CF-2CD1-65B7C4226A8B}"/>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6F519086-032B-9F2E-A87C-9DFE3164146A}"/>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A4A5C30E-F279-1684-43E1-D7E1E0B5F57C}"/>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9E6EF840-B085-CD97-90AC-D8944E846974}"/>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EA781167-417C-4B7C-EEFA-1E5BF90062AA}"/>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E2638655-F136-1E7E-3DB1-EB022598379E}"/>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7799A4CE-D31C-5957-259B-654B140ACD85}"/>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DCD4E07A-FA76-852E-5CE8-B3281CCAF1B2}"/>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63A2C741-BD28-9AE8-9326-033DD0496EA6}"/>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EFA331C4-55EF-D316-B003-F69BCA310689}"/>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1E342E38-FDF7-01F7-90A8-7A3EAA283944}"/>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86573DB9-1D2B-D85D-51D9-482C835F6777}"/>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4E5E5A1C-9DA2-AE90-9A63-08DE91B61CA5}"/>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2F954D17-06C8-F4E8-F2F3-AE87E19EB2CD}"/>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EF6A73F0-312C-08BB-B4BE-44C5DFA7164B}"/>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C94F992D-FCCA-B5A8-6717-A4A2B3706CC6}"/>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DCC94FE1-98AB-587A-567B-9E5D0ED66929}"/>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E21A097B-0A13-2C33-B8D5-2B50F6450889}"/>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11E995E2-0A2B-F3BC-9BA7-80B7D932D758}"/>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F142C0F4-2A87-FF17-AE8A-B414D8B0013E}"/>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4B00765C-8B73-5772-B4C2-4DA521AA083A}"/>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6C1DC98C-2F02-CC80-864E-D1284B1A13EC}"/>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578981AD-DC44-1666-F37E-DBCEBDFAB18C}"/>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7FA60061-8457-D9D4-A524-1191D430D49A}"/>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29FB3B98-9B96-EA37-1C65-656C29D791E6}"/>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1161F707-9D88-54CD-807F-61E50BEE3834}"/>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FC7108CD-868C-2439-5F75-53A065E1645C}"/>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E5A5A59A-CA8E-4E46-2B3B-547ECC1B0CD1}"/>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0881C1B6-7E09-BC70-09E5-B696815FD866}"/>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47610429-F213-6460-8BD7-502D119117A0}"/>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1BE8EBD6-D087-44B3-9E00-5DB169F0DE12}"/>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5C4B82BB-8836-0DD3-5F55-02FBA9E90C38}"/>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EB67D967-66B5-16A1-979A-49814FB3C711}"/>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6AA5D583-B242-EAD3-73AD-75E0F58D6B26}"/>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CF7707F7-FC68-CA79-726A-767C80E3EDA3}"/>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AB2D25F5-6CFC-F348-9A6F-49BDF14F6431}"/>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3961D71C-45FC-9192-08C1-AB5F3E14040E}"/>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7A54A9F4-2123-310F-947A-36C309F4F7F0}"/>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20577008-1DEB-2427-704D-1BAA2C91C803}"/>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84A36ED1-4AF0-FE4F-5170-87684D8C44D4}"/>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97E077FD-CB03-8451-0AE3-C158D31E1B17}"/>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6E904F0C-BE14-7A69-59A3-6E04057B061C}"/>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EF4990CE-4208-2BA2-710C-DC084DA1F07E}"/>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D9E34D3E-28AB-82AE-20A4-27E7B98872A1}"/>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AB7EAB56-460E-2D63-1507-E7E9C243F5A9}"/>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006062C1-2C7B-9609-9C96-F9CEB3C24051}"/>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04F77AAA-E5BA-253E-E3FF-144223CCB945}"/>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5F74E5B9-3805-ADE3-71E0-383117314054}"/>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89CEFE0E-5FCB-C6D7-F6E8-88654ED19790}"/>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74EE2857-069B-8A43-DE44-D7209FD4D8F3}"/>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ACD7578E-DADF-329B-5815-190917378632}"/>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D1F7DFE1-D5CE-8377-278E-57032A2C1B6C}"/>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7C523A31-4243-115E-2211-AA8AC4E25E98}"/>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DEA43D20-9671-D5B5-FF23-134E2304E722}"/>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D6E03D89-418A-BCB9-1C0D-2B7BAB0038E9}"/>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DE7624EF-C502-E1B7-C0F4-FB301AC61DD0}"/>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7150C086-17E8-8548-2A49-89C02C619BDE}"/>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8655C680-5DCF-17A6-C56A-5C6D0C877C4B}"/>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30AC5597-0424-880F-8413-22BB1ECC2717}"/>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8AABC45E-9D28-0691-985B-50658B5DEEB0}"/>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FF39E6D8-B8C9-997D-5BF7-1369A70672A2}"/>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D643F884-7CB9-494A-AF7C-431022730E35}"/>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39AC5B97-6AB8-119C-9FE3-6F81D068ED96}"/>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FDC8F11D-5D36-5ACD-A8C0-DB6B92488034}"/>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658D96DF-AA58-3E57-4694-50FF3D2030F3}"/>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DAFEFF2E-A17B-2BC2-EBBE-34C46B3AB979}"/>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FBD50051-9408-325C-C1EB-FF1DA3520CA3}"/>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B6B83063-021A-8ADB-4B76-0C7376B645AB}"/>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B75BD02C-D666-E753-51B1-68A51B2BAE47}"/>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F0B5058A-C25F-3650-D493-1C45E64BB713}"/>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2E2ABC09-851A-100F-E695-28A35AFE0278}"/>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D2677FB3-8045-3EEF-09C8-78184CDB3825}"/>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46E6E15A-C0C0-8DDF-C101-705FC5B1847B}"/>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A152FF9E-C56F-2432-FADC-9E32AB81B530}"/>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5D7EC884-5307-1440-2EFE-761832CB3A81}"/>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DA7F701C-A663-F933-F885-022BBFEA9EDD}"/>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3586C08A-9DF0-B735-CE94-CECE4B80D085}"/>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D452271F-C9E3-D776-FD90-D2B82EB65BB1}"/>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5FEB588E-0D20-500D-BA8C-81CB49A8302B}"/>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7409CFCE-FF34-74B9-3546-706B08605A0E}"/>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16C5016E-CBF8-D119-2A6E-35341BA613A3}"/>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376F9121-FD02-16E5-FBF3-8AA99C7D52B2}"/>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976DAA67-27CB-361F-EF21-E9AFCA991ABE}"/>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66F14BFD-F61C-65B4-0411-F4C47D0D2D88}"/>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EA73C102-264D-F100-8F81-F251C1475E36}"/>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D4737A8B-C532-3F7C-5585-4C8B4BAD98FD}"/>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79CBCD21-3C7E-D7BC-F7AE-C54407101ACB}"/>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11D9423E-2BBE-D22D-32E7-A4E74656CA38}"/>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87EAF7BB-16B7-082B-1B5A-9BDE294A0368}"/>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BB73185C-37BF-5C44-CC5E-31919B6A78BD}"/>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4FBF9273-4074-B27C-311A-93CB9B870F12}"/>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9FA3F699-487B-873C-4232-1B93E27EB35B}"/>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25C7E6D2-6C5C-1DD2-52C6-5785AF85C543}"/>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F68E837F-B8CE-0E1F-9D1B-3F5595049914}"/>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703C7D24-CA4F-5570-2CB3-4052DEA683AB}"/>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1175B633-1FD3-18D6-389B-141F626ABD17}"/>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FDC35FAE-B7D8-4BEF-D42A-C6EB6E67ED50}"/>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DDEB155B-317C-7495-D0CC-7BB4C2A609C9}"/>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51DD212B-3D11-5E09-D535-2967C8F02F67}"/>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EFCC0D14-CF30-3312-F9F1-B9D584EE3DFB}"/>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E3BC0448-7EE8-63B5-071E-EC118D6D89EF}"/>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8BDB4CDD-A429-D2EE-F755-8B7820443376}"/>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0325DA89-576C-D0A3-61D2-B4130C1C7436}"/>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384F63CB-6CC0-3EA4-09A0-F7B165331BA1}"/>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28301AC7-CACA-6CCD-F052-5205B07DA920}"/>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4DF8058B-E68F-6283-80FC-7A8E2DC7F0C9}"/>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A8A53FC4-131B-058F-CF59-FFC0F711B24C}"/>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5B008DEB-A88F-83BE-1C04-1B5466A4768F}"/>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C270310D-3E1B-FBDE-E576-B04C7159EED4}"/>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0DC8EDBF-080D-2068-2CB7-F6F4EE9D7372}"/>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1444FA11-C24D-BCEB-5B5D-056DFD2178C5}"/>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06A732C1-C82F-D403-3B64-BD86C56F4850}"/>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CCA8D933-4237-3156-993C-C094545301AF}"/>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19107870-D32E-3211-6F1A-4CD6EC521BC2}"/>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F5F71647-06AA-45A4-4FE9-63421CF8D761}"/>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6D3A3343-CACC-B451-DEDD-DB92314D807C}"/>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2F5964F3-022C-DCC8-B0FF-B270F78925B5}"/>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0FEDCBC4-54E5-592E-7D6C-C2F2B2C1416A}"/>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6E083A6F-C137-80BA-1485-4ADC2CE979FD}"/>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F30BB0D0-34A4-AE13-4A2F-77031BB8E8BB}"/>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54B829B5-C0B5-F8A2-F275-7BD4B617613E}"/>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F6E18180-20C0-99BB-918F-06785FC198D1}"/>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900F2067-F803-D072-7FCE-1558EAE6024D}"/>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BF4752B3-83EB-6E7B-6ABB-9A40C00E883B}"/>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0A3EDBFE-2455-A59D-71FD-A7090FAF03E7}"/>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8F09AAB1-56FA-6ECA-CBAC-52A45DEC1C26}"/>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825D5CC3-7AB6-553A-D47F-32058EA5852B}"/>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AC47B102-3CAD-276B-F65C-F46A23F6E886}"/>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EC5587EB-90D3-ADA7-3D49-77A16BE70BC0}"/>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9C4CCA29-C1D0-9A4E-A75D-BBDF956AB35B}"/>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B5AF7358-2940-0BF8-BECC-BAFCC358B09B}"/>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5CEA3D6A-57F9-2C30-F9DE-D6C7AA6CFB63}"/>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922FEFAE-CEA5-E749-BFA6-A207E7AFE9D1}"/>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0B7C3318-65A1-54F0-D0F9-EBC0E5B826D1}"/>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4EF51629-7D10-FDB3-6425-1F274F4916A0}"/>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95D7C786-B9AA-AB74-2439-B2039398EE48}"/>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03ECA5E5-A610-EF55-F31D-0AD9101C3671}"/>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1D308453-E164-3F74-1D58-840EB7648211}"/>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5D490900-59CF-629C-D63F-2B9ABBC22781}"/>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BBC8D250-4CB9-FAB5-FF36-A04391486AC7}"/>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F95701A3-554A-F43F-A787-E1BD823EAB5B}"/>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0CF0FCA8-D18C-B97F-4556-2831A74936EB}"/>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CA235910-A2B8-1D1E-E868-FC53E2409F75}"/>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1E17DE82-0FF0-E28F-2652-666812E49101}"/>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1B38E1C3-2221-FA8F-F7DB-3CE85243BEE8}"/>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98C486B3-9678-2C1E-3705-D9DED5623B61}"/>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9431DF21-FE39-69A0-41C7-EF012290B929}"/>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FE1EA3C7-CC09-82AA-A6BD-2F5BD47C79B5}"/>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E3EAED6F-2C1D-DAFC-EDB1-6032A968F3A2}"/>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22F97AA4-A102-85CC-4670-31461DEA0C82}"/>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7CCD5D57-5985-4C10-F0E1-B488B6B82301}"/>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BBF07AEC-600F-029A-6647-F3D42B917B8C}"/>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595D1568-B21B-BA6E-CC2C-DD5E582F6FDF}"/>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20F913E1-83C7-D3B9-C739-DFA9E5762A6E}"/>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735B0F12-6E36-466D-4950-7369817A9B7F}"/>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1F3A29DB-6E3A-D2C8-771E-DD4185281C57}"/>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50CC12EF-3737-195E-6E68-AF2CD51B8EDD}"/>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CEFB9A40-B216-6F92-2A91-C03B0EA40CB8}"/>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906601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1857E1E1-8BE8-77FC-E7A8-761A6D3468CE}"/>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353AB99E-2774-F72A-FABD-22AFBCCA4882}"/>
              </a:ext>
            </a:extLst>
          </p:cNvPr>
          <p:cNvSpPr txBox="1">
            <a:spLocks noGrp="1"/>
          </p:cNvSpPr>
          <p:nvPr>
            <p:ph type="subTitle" idx="1"/>
          </p:nvPr>
        </p:nvSpPr>
        <p:spPr>
          <a:xfrm>
            <a:off x="895209" y="4355446"/>
            <a:ext cx="7880866"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Enforced strong password validation, requiring 8-20 characters, one letter, one number, one special character and no spaces allowed.</a:t>
            </a:r>
            <a:endParaRPr/>
          </a:p>
        </p:txBody>
      </p:sp>
      <p:sp>
        <p:nvSpPr>
          <p:cNvPr id="404" name="Google Shape;404;p30">
            <a:extLst>
              <a:ext uri="{FF2B5EF4-FFF2-40B4-BE49-F238E27FC236}">
                <a16:creationId xmlns:a16="http://schemas.microsoft.com/office/drawing/2014/main" id="{6266F38B-E0EA-9484-D585-29F3F52E5EF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Strong Password Validation</a:t>
            </a:r>
            <a:endParaRPr>
              <a:solidFill>
                <a:schemeClr val="lt2"/>
              </a:solidFill>
            </a:endParaRPr>
          </a:p>
        </p:txBody>
      </p:sp>
      <p:sp>
        <p:nvSpPr>
          <p:cNvPr id="411" name="Google Shape;411;p30">
            <a:extLst>
              <a:ext uri="{FF2B5EF4-FFF2-40B4-BE49-F238E27FC236}">
                <a16:creationId xmlns:a16="http://schemas.microsoft.com/office/drawing/2014/main" id="{AEC268FD-9499-253E-C42D-FC28681EE4B9}"/>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CC0ACD8F-7170-DE84-7A7C-4126A5841631}"/>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133D80CF-0CFB-697D-42F2-CC68634DD804}"/>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314477D3-53F4-82D9-9B6C-B55D54BACCDB}"/>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4BC532F9-4157-07D5-3485-A018586C3EBC}"/>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9A6E4B0B-560F-A1A0-809C-7FFB03BB0DD0}"/>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079D25AB-8EFB-9B17-21C2-DD539C9A6FCC}"/>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F085617A-E0EE-6E4E-60DD-B918CBA1E697}"/>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7B365C55-E8D5-2E5E-0C90-6B768A718CD3}"/>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900E5BA9-7048-B8BE-CD29-346D6E391F2D}"/>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A2571B22-5FB8-CED5-2529-ACE3350B187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A831FA1F-CE91-4A9F-DFB3-00407CF4B1F5}"/>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975CB143-E0B0-2DEE-6FA3-076283E6361B}"/>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EBFC2371-D9E7-AF56-F167-200728ADB97F}"/>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BA4CD4F-56C1-AF3E-AB86-8C544144000E}"/>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D3EA691B-1174-07AB-76CF-E3AEA2336EEC}"/>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E5EAEACB-2C5E-9471-7C2A-F444DD85DBFE}"/>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D83880EA-1A33-E1EE-4570-797AC9B49ADE}"/>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9845D4B7-A4B4-9E28-9A10-128F2838F0FF}"/>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A237E651-1572-EF15-AFC5-BE9486E048D6}"/>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C16BC77B-57D6-8EA2-850A-F7E92B84EF12}"/>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1768C079-A982-2D78-EDAA-1164461B54B1}"/>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0370C0F9-D255-E3C8-D8A7-99645B578338}"/>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F97F6D49-F8B3-892F-E59C-D340E485A4E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070A1740-B5A4-6A0D-8633-28CAEFE1EBE3}"/>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4ECB10EA-B438-3EFC-FBB5-CC596E698A80}"/>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a:extLst>
              <a:ext uri="{FF2B5EF4-FFF2-40B4-BE49-F238E27FC236}">
                <a16:creationId xmlns:a16="http://schemas.microsoft.com/office/drawing/2014/main" id="{ED5B217A-53FD-5C92-3DFF-DE2090CEC3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3008" y="1122616"/>
            <a:ext cx="2353973" cy="325239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3278C83-5B97-9C2E-834A-1F83DAD9B643}"/>
              </a:ext>
            </a:extLst>
          </p:cNvPr>
          <p:cNvPicPr>
            <a:picLocks noChangeAspect="1"/>
          </p:cNvPicPr>
          <p:nvPr/>
        </p:nvPicPr>
        <p:blipFill>
          <a:blip r:embed="rId4"/>
          <a:stretch>
            <a:fillRect/>
          </a:stretch>
        </p:blipFill>
        <p:spPr>
          <a:xfrm>
            <a:off x="4835642" y="1149339"/>
            <a:ext cx="3167009" cy="3198953"/>
          </a:xfrm>
          <a:prstGeom prst="rect">
            <a:avLst/>
          </a:prstGeom>
          <a:ln>
            <a:solidFill>
              <a:schemeClr val="tx1"/>
            </a:solidFill>
          </a:ln>
        </p:spPr>
      </p:pic>
    </p:spTree>
    <p:extLst>
      <p:ext uri="{BB962C8B-B14F-4D97-AF65-F5344CB8AC3E}">
        <p14:creationId xmlns:p14="http://schemas.microsoft.com/office/powerpoint/2010/main" val="12258962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97">
          <a:extLst>
            <a:ext uri="{FF2B5EF4-FFF2-40B4-BE49-F238E27FC236}">
              <a16:creationId xmlns:a16="http://schemas.microsoft.com/office/drawing/2014/main" id="{A1F7A892-0071-62BC-02F1-A9C6C55919D1}"/>
            </a:ext>
          </a:extLst>
        </p:cNvPr>
        <p:cNvGrpSpPr/>
        <p:nvPr/>
      </p:nvGrpSpPr>
      <p:grpSpPr>
        <a:xfrm>
          <a:off x="0" y="0"/>
          <a:ext cx="0" cy="0"/>
          <a:chOff x="0" y="0"/>
          <a:chExt cx="0" cy="0"/>
        </a:xfrm>
      </p:grpSpPr>
      <p:sp>
        <p:nvSpPr>
          <p:cNvPr id="1798" name="Google Shape;1798;p44">
            <a:extLst>
              <a:ext uri="{FF2B5EF4-FFF2-40B4-BE49-F238E27FC236}">
                <a16:creationId xmlns:a16="http://schemas.microsoft.com/office/drawing/2014/main" id="{FE0F86DD-C41D-94A1-245E-8395A07B0A4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2"/>
                </a:solidFill>
              </a:rPr>
              <a:t>NECESSARY </a:t>
            </a:r>
            <a:r>
              <a:rPr lang="en" dirty="0">
                <a:solidFill>
                  <a:schemeClr val="tx1"/>
                </a:solidFill>
              </a:rPr>
              <a:t>LINKS</a:t>
            </a:r>
            <a:endParaRPr dirty="0">
              <a:solidFill>
                <a:schemeClr val="tx1"/>
              </a:solidFill>
            </a:endParaRPr>
          </a:p>
        </p:txBody>
      </p:sp>
      <p:sp>
        <p:nvSpPr>
          <p:cNvPr id="1799" name="Google Shape;1799;p44">
            <a:extLst>
              <a:ext uri="{FF2B5EF4-FFF2-40B4-BE49-F238E27FC236}">
                <a16:creationId xmlns:a16="http://schemas.microsoft.com/office/drawing/2014/main" id="{C9D8C748-05D7-2CB2-0D66-ED05E091CCE6}"/>
              </a:ext>
            </a:extLst>
          </p:cNvPr>
          <p:cNvSpPr txBox="1">
            <a:spLocks noGrp="1"/>
          </p:cNvSpPr>
          <p:nvPr>
            <p:ph type="subTitle" idx="1"/>
          </p:nvPr>
        </p:nvSpPr>
        <p:spPr>
          <a:xfrm>
            <a:off x="872242" y="1548500"/>
            <a:ext cx="2907600" cy="5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GITHUB LINK</a:t>
            </a:r>
            <a:endParaRPr dirty="0"/>
          </a:p>
        </p:txBody>
      </p:sp>
      <p:sp>
        <p:nvSpPr>
          <p:cNvPr id="1800" name="Google Shape;1800;p44">
            <a:extLst>
              <a:ext uri="{FF2B5EF4-FFF2-40B4-BE49-F238E27FC236}">
                <a16:creationId xmlns:a16="http://schemas.microsoft.com/office/drawing/2014/main" id="{7DED4061-038D-6156-2573-9912EA56C0A5}"/>
              </a:ext>
            </a:extLst>
          </p:cNvPr>
          <p:cNvSpPr txBox="1">
            <a:spLocks noGrp="1"/>
          </p:cNvSpPr>
          <p:nvPr>
            <p:ph type="subTitle" idx="2"/>
          </p:nvPr>
        </p:nvSpPr>
        <p:spPr>
          <a:xfrm>
            <a:off x="4945637" y="1548500"/>
            <a:ext cx="3610917" cy="5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USER MANUAL</a:t>
            </a:r>
            <a:endParaRPr dirty="0"/>
          </a:p>
        </p:txBody>
      </p:sp>
      <p:sp>
        <p:nvSpPr>
          <p:cNvPr id="1801" name="Google Shape;1801;p44">
            <a:extLst>
              <a:ext uri="{FF2B5EF4-FFF2-40B4-BE49-F238E27FC236}">
                <a16:creationId xmlns:a16="http://schemas.microsoft.com/office/drawing/2014/main" id="{31F799D6-D15B-9AE5-D332-C7227C8AF234}"/>
              </a:ext>
            </a:extLst>
          </p:cNvPr>
          <p:cNvSpPr txBox="1">
            <a:spLocks noGrp="1"/>
          </p:cNvSpPr>
          <p:nvPr>
            <p:ph type="subTitle" idx="3"/>
          </p:nvPr>
        </p:nvSpPr>
        <p:spPr>
          <a:xfrm>
            <a:off x="872254" y="2104899"/>
            <a:ext cx="3699746" cy="2042005"/>
          </a:xfrm>
          <a:prstGeom prst="rect">
            <a:avLst/>
          </a:prstGeom>
        </p:spPr>
        <p:txBody>
          <a:bodyPr spcFirstLastPara="1" wrap="square" lIns="91425" tIns="91425" rIns="91425" bIns="91425" anchor="t" anchorCtr="0">
            <a:noAutofit/>
          </a:bodyPr>
          <a:lstStyle/>
          <a:p>
            <a:pPr marL="228600" lvl="0" indent="-226059"/>
            <a:r>
              <a:rPr lang="en-US" b="1" dirty="0"/>
              <a:t>Original System GitHub Link </a:t>
            </a:r>
          </a:p>
          <a:p>
            <a:pPr marL="2541" lvl="0" indent="0">
              <a:buNone/>
            </a:pPr>
            <a:r>
              <a:rPr lang="en-US" dirty="0"/>
              <a:t>https://github.com/m-2199015/Online-Computer-Store.git </a:t>
            </a:r>
          </a:p>
          <a:p>
            <a:pPr marL="2541" lvl="0" indent="0">
              <a:buNone/>
            </a:pPr>
            <a:endParaRPr lang="en-US" dirty="0"/>
          </a:p>
          <a:p>
            <a:pPr marL="228600" lvl="0" indent="-226059"/>
            <a:r>
              <a:rPr lang="en-US" b="1" dirty="0"/>
              <a:t>Enhanced System GitHub Link </a:t>
            </a:r>
          </a:p>
          <a:p>
            <a:pPr marL="2541" lvl="0" indent="0">
              <a:buNone/>
            </a:pPr>
            <a:r>
              <a:rPr lang="en-US" dirty="0"/>
              <a:t>https://github.com/Ensin2004/INT6005CEM_group_assignment_G23.git </a:t>
            </a:r>
          </a:p>
        </p:txBody>
      </p:sp>
      <p:sp>
        <p:nvSpPr>
          <p:cNvPr id="1802" name="Google Shape;1802;p44">
            <a:extLst>
              <a:ext uri="{FF2B5EF4-FFF2-40B4-BE49-F238E27FC236}">
                <a16:creationId xmlns:a16="http://schemas.microsoft.com/office/drawing/2014/main" id="{A22E2B41-9976-2D11-EB53-888156589B63}"/>
              </a:ext>
            </a:extLst>
          </p:cNvPr>
          <p:cNvSpPr txBox="1">
            <a:spLocks noGrp="1"/>
          </p:cNvSpPr>
          <p:nvPr>
            <p:ph type="subTitle" idx="4"/>
          </p:nvPr>
        </p:nvSpPr>
        <p:spPr>
          <a:xfrm>
            <a:off x="4945650" y="2104900"/>
            <a:ext cx="3657600" cy="1870800"/>
          </a:xfrm>
          <a:prstGeom prst="rect">
            <a:avLst/>
          </a:prstGeom>
        </p:spPr>
        <p:txBody>
          <a:bodyPr spcFirstLastPara="1" wrap="square" lIns="91425" tIns="91425" rIns="91425" bIns="91425" anchor="t" anchorCtr="0">
            <a:noAutofit/>
          </a:bodyPr>
          <a:lstStyle/>
          <a:p>
            <a:pPr marL="228600" lvl="0" indent="-226059"/>
            <a:r>
              <a:rPr lang="en-US" dirty="0"/>
              <a:t>https://github.com/Ensin2004/INT6005CEM_group_assignment_G23/tree/main/User%20Manual</a:t>
            </a:r>
          </a:p>
        </p:txBody>
      </p:sp>
      <p:cxnSp>
        <p:nvCxnSpPr>
          <p:cNvPr id="1803" name="Google Shape;1803;p44">
            <a:extLst>
              <a:ext uri="{FF2B5EF4-FFF2-40B4-BE49-F238E27FC236}">
                <a16:creationId xmlns:a16="http://schemas.microsoft.com/office/drawing/2014/main" id="{43B52B56-68C6-6B9F-54F5-4D48605FBC8D}"/>
              </a:ext>
            </a:extLst>
          </p:cNvPr>
          <p:cNvCxnSpPr/>
          <p:nvPr/>
        </p:nvCxnSpPr>
        <p:spPr>
          <a:xfrm>
            <a:off x="872254" y="2066600"/>
            <a:ext cx="3657600" cy="0"/>
          </a:xfrm>
          <a:prstGeom prst="straightConnector1">
            <a:avLst/>
          </a:prstGeom>
          <a:noFill/>
          <a:ln w="19050" cap="flat" cmpd="sng">
            <a:solidFill>
              <a:schemeClr val="accent1"/>
            </a:solidFill>
            <a:prstDash val="solid"/>
            <a:round/>
            <a:headEnd type="none" w="med" len="med"/>
            <a:tailEnd type="none" w="med" len="med"/>
          </a:ln>
        </p:spPr>
      </p:cxnSp>
      <p:cxnSp>
        <p:nvCxnSpPr>
          <p:cNvPr id="1804" name="Google Shape;1804;p44">
            <a:extLst>
              <a:ext uri="{FF2B5EF4-FFF2-40B4-BE49-F238E27FC236}">
                <a16:creationId xmlns:a16="http://schemas.microsoft.com/office/drawing/2014/main" id="{313F27A1-DB83-CC03-43F6-AAC90E82D550}"/>
              </a:ext>
            </a:extLst>
          </p:cNvPr>
          <p:cNvCxnSpPr/>
          <p:nvPr/>
        </p:nvCxnSpPr>
        <p:spPr>
          <a:xfrm>
            <a:off x="4945650" y="2066600"/>
            <a:ext cx="3657600" cy="0"/>
          </a:xfrm>
          <a:prstGeom prst="straightConnector1">
            <a:avLst/>
          </a:prstGeom>
          <a:noFill/>
          <a:ln w="19050" cap="flat" cmpd="sng">
            <a:solidFill>
              <a:schemeClr val="accent3"/>
            </a:solidFill>
            <a:prstDash val="solid"/>
            <a:round/>
            <a:headEnd type="none" w="med" len="med"/>
            <a:tailEnd type="none" w="med" len="med"/>
          </a:ln>
        </p:spPr>
      </p:cxnSp>
      <p:grpSp>
        <p:nvGrpSpPr>
          <p:cNvPr id="1805" name="Google Shape;1805;p44">
            <a:extLst>
              <a:ext uri="{FF2B5EF4-FFF2-40B4-BE49-F238E27FC236}">
                <a16:creationId xmlns:a16="http://schemas.microsoft.com/office/drawing/2014/main" id="{79BF4792-C791-EC10-A7A4-0E93753C6634}"/>
              </a:ext>
            </a:extLst>
          </p:cNvPr>
          <p:cNvGrpSpPr/>
          <p:nvPr/>
        </p:nvGrpSpPr>
        <p:grpSpPr>
          <a:xfrm>
            <a:off x="7472750" y="3729905"/>
            <a:ext cx="1589817" cy="1293070"/>
            <a:chOff x="7472750" y="3729905"/>
            <a:chExt cx="1589817" cy="1293070"/>
          </a:xfrm>
        </p:grpSpPr>
        <p:sp>
          <p:nvSpPr>
            <p:cNvPr id="1806" name="Google Shape;1806;p44">
              <a:extLst>
                <a:ext uri="{FF2B5EF4-FFF2-40B4-BE49-F238E27FC236}">
                  <a16:creationId xmlns:a16="http://schemas.microsoft.com/office/drawing/2014/main" id="{21815079-D250-D10C-0DB3-853D4D4EFE97}"/>
                </a:ext>
              </a:extLst>
            </p:cNvPr>
            <p:cNvSpPr/>
            <p:nvPr/>
          </p:nvSpPr>
          <p:spPr>
            <a:xfrm rot="-565977">
              <a:off x="7986573" y="4202573"/>
              <a:ext cx="720760" cy="502643"/>
            </a:xfrm>
            <a:custGeom>
              <a:avLst/>
              <a:gdLst/>
              <a:ahLst/>
              <a:cxnLst/>
              <a:rect l="l" t="t" r="r" b="b"/>
              <a:pathLst>
                <a:path w="4967" h="3464" extrusionOk="0">
                  <a:moveTo>
                    <a:pt x="4804" y="0"/>
                  </a:moveTo>
                  <a:cubicBezTo>
                    <a:pt x="4771" y="0"/>
                    <a:pt x="4735" y="11"/>
                    <a:pt x="4698" y="32"/>
                  </a:cubicBezTo>
                  <a:lnTo>
                    <a:pt x="1" y="2745"/>
                  </a:lnTo>
                  <a:lnTo>
                    <a:pt x="1" y="3463"/>
                  </a:lnTo>
                  <a:lnTo>
                    <a:pt x="4698" y="752"/>
                  </a:lnTo>
                  <a:cubicBezTo>
                    <a:pt x="4846" y="666"/>
                    <a:pt x="4967" y="434"/>
                    <a:pt x="4967" y="236"/>
                  </a:cubicBezTo>
                  <a:cubicBezTo>
                    <a:pt x="4967" y="89"/>
                    <a:pt x="4900" y="0"/>
                    <a:pt x="48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4">
              <a:extLst>
                <a:ext uri="{FF2B5EF4-FFF2-40B4-BE49-F238E27FC236}">
                  <a16:creationId xmlns:a16="http://schemas.microsoft.com/office/drawing/2014/main" id="{2D7E39B5-7797-C432-34A5-A64965D4EC8E}"/>
                </a:ext>
              </a:extLst>
            </p:cNvPr>
            <p:cNvSpPr/>
            <p:nvPr/>
          </p:nvSpPr>
          <p:spPr>
            <a:xfrm rot="-565977">
              <a:off x="7990209" y="4180766"/>
              <a:ext cx="1004304" cy="566634"/>
            </a:xfrm>
            <a:custGeom>
              <a:avLst/>
              <a:gdLst/>
              <a:ahLst/>
              <a:cxnLst/>
              <a:rect l="l" t="t" r="r" b="b"/>
              <a:pathLst>
                <a:path w="6921" h="3905" extrusionOk="0">
                  <a:moveTo>
                    <a:pt x="4862" y="0"/>
                  </a:moveTo>
                  <a:lnTo>
                    <a:pt x="1" y="2732"/>
                  </a:lnTo>
                  <a:lnTo>
                    <a:pt x="2032" y="3904"/>
                  </a:lnTo>
                  <a:lnTo>
                    <a:pt x="6920" y="1189"/>
                  </a:lnTo>
                  <a:lnTo>
                    <a:pt x="48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4">
              <a:extLst>
                <a:ext uri="{FF2B5EF4-FFF2-40B4-BE49-F238E27FC236}">
                  <a16:creationId xmlns:a16="http://schemas.microsoft.com/office/drawing/2014/main" id="{1B12D693-06AE-D745-F8F1-62A53D82DFB1}"/>
                </a:ext>
              </a:extLst>
            </p:cNvPr>
            <p:cNvSpPr/>
            <p:nvPr/>
          </p:nvSpPr>
          <p:spPr>
            <a:xfrm rot="-565977">
              <a:off x="8305345" y="4322142"/>
              <a:ext cx="720905" cy="502643"/>
            </a:xfrm>
            <a:custGeom>
              <a:avLst/>
              <a:gdLst/>
              <a:ahLst/>
              <a:cxnLst/>
              <a:rect l="l" t="t" r="r" b="b"/>
              <a:pathLst>
                <a:path w="4968" h="3464" extrusionOk="0">
                  <a:moveTo>
                    <a:pt x="4804" y="1"/>
                  </a:moveTo>
                  <a:cubicBezTo>
                    <a:pt x="4771" y="1"/>
                    <a:pt x="4735" y="11"/>
                    <a:pt x="4697" y="33"/>
                  </a:cubicBezTo>
                  <a:lnTo>
                    <a:pt x="0" y="2744"/>
                  </a:lnTo>
                  <a:lnTo>
                    <a:pt x="0" y="3464"/>
                  </a:lnTo>
                  <a:lnTo>
                    <a:pt x="4697" y="751"/>
                  </a:lnTo>
                  <a:cubicBezTo>
                    <a:pt x="4846" y="666"/>
                    <a:pt x="4967" y="435"/>
                    <a:pt x="4967" y="237"/>
                  </a:cubicBezTo>
                  <a:cubicBezTo>
                    <a:pt x="4966" y="89"/>
                    <a:pt x="4899" y="1"/>
                    <a:pt x="48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4">
              <a:extLst>
                <a:ext uri="{FF2B5EF4-FFF2-40B4-BE49-F238E27FC236}">
                  <a16:creationId xmlns:a16="http://schemas.microsoft.com/office/drawing/2014/main" id="{D9ADA4AD-85B8-E99C-4E05-FF01B8BD560B}"/>
                </a:ext>
              </a:extLst>
            </p:cNvPr>
            <p:cNvSpPr/>
            <p:nvPr/>
          </p:nvSpPr>
          <p:spPr>
            <a:xfrm rot="-565977">
              <a:off x="8036042" y="4631936"/>
              <a:ext cx="295008" cy="274538"/>
            </a:xfrm>
            <a:custGeom>
              <a:avLst/>
              <a:gdLst/>
              <a:ahLst/>
              <a:cxnLst/>
              <a:rect l="l" t="t" r="r" b="b"/>
              <a:pathLst>
                <a:path w="2033" h="1892" extrusionOk="0">
                  <a:moveTo>
                    <a:pt x="1" y="0"/>
                  </a:moveTo>
                  <a:lnTo>
                    <a:pt x="1" y="718"/>
                  </a:lnTo>
                  <a:lnTo>
                    <a:pt x="2032" y="1892"/>
                  </a:lnTo>
                  <a:lnTo>
                    <a:pt x="2032" y="117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4">
              <a:extLst>
                <a:ext uri="{FF2B5EF4-FFF2-40B4-BE49-F238E27FC236}">
                  <a16:creationId xmlns:a16="http://schemas.microsoft.com/office/drawing/2014/main" id="{1F76B68E-030D-925B-1ADB-F11255B5E50E}"/>
                </a:ext>
              </a:extLst>
            </p:cNvPr>
            <p:cNvSpPr/>
            <p:nvPr/>
          </p:nvSpPr>
          <p:spPr>
            <a:xfrm rot="-565977">
              <a:off x="8094359" y="4801415"/>
              <a:ext cx="205185" cy="173981"/>
            </a:xfrm>
            <a:custGeom>
              <a:avLst/>
              <a:gdLst/>
              <a:ahLst/>
              <a:cxnLst/>
              <a:rect l="l" t="t" r="r" b="b"/>
              <a:pathLst>
                <a:path w="1414" h="1199" extrusionOk="0">
                  <a:moveTo>
                    <a:pt x="1414" y="0"/>
                  </a:moveTo>
                  <a:lnTo>
                    <a:pt x="1" y="813"/>
                  </a:lnTo>
                  <a:lnTo>
                    <a:pt x="1" y="1198"/>
                  </a:lnTo>
                  <a:lnTo>
                    <a:pt x="1414" y="382"/>
                  </a:lnTo>
                  <a:lnTo>
                    <a:pt x="1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4">
              <a:extLst>
                <a:ext uri="{FF2B5EF4-FFF2-40B4-BE49-F238E27FC236}">
                  <a16:creationId xmlns:a16="http://schemas.microsoft.com/office/drawing/2014/main" id="{7BF056BF-77E0-DAE9-EAFA-BCF74363863E}"/>
                </a:ext>
              </a:extLst>
            </p:cNvPr>
            <p:cNvSpPr/>
            <p:nvPr/>
          </p:nvSpPr>
          <p:spPr>
            <a:xfrm rot="-565977">
              <a:off x="7886976" y="4705778"/>
              <a:ext cx="400067" cy="230862"/>
            </a:xfrm>
            <a:custGeom>
              <a:avLst/>
              <a:gdLst/>
              <a:ahLst/>
              <a:cxnLst/>
              <a:rect l="l" t="t" r="r" b="b"/>
              <a:pathLst>
                <a:path w="2757" h="1591" extrusionOk="0">
                  <a:moveTo>
                    <a:pt x="1413" y="0"/>
                  </a:moveTo>
                  <a:lnTo>
                    <a:pt x="0" y="813"/>
                  </a:lnTo>
                  <a:lnTo>
                    <a:pt x="1344" y="1590"/>
                  </a:lnTo>
                  <a:lnTo>
                    <a:pt x="2757" y="777"/>
                  </a:lnTo>
                  <a:lnTo>
                    <a:pt x="14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4">
              <a:extLst>
                <a:ext uri="{FF2B5EF4-FFF2-40B4-BE49-F238E27FC236}">
                  <a16:creationId xmlns:a16="http://schemas.microsoft.com/office/drawing/2014/main" id="{7F34B30D-FFD6-D315-21C9-32E6E60E85ED}"/>
                </a:ext>
              </a:extLst>
            </p:cNvPr>
            <p:cNvSpPr/>
            <p:nvPr/>
          </p:nvSpPr>
          <p:spPr>
            <a:xfrm rot="-565977">
              <a:off x="8024400" y="4740838"/>
              <a:ext cx="108977" cy="62975"/>
            </a:xfrm>
            <a:custGeom>
              <a:avLst/>
              <a:gdLst/>
              <a:ahLst/>
              <a:cxnLst/>
              <a:rect l="l" t="t" r="r" b="b"/>
              <a:pathLst>
                <a:path w="751" h="434" extrusionOk="0">
                  <a:moveTo>
                    <a:pt x="386" y="1"/>
                  </a:moveTo>
                  <a:lnTo>
                    <a:pt x="1" y="222"/>
                  </a:lnTo>
                  <a:lnTo>
                    <a:pt x="367" y="433"/>
                  </a:lnTo>
                  <a:lnTo>
                    <a:pt x="751" y="213"/>
                  </a:lnTo>
                  <a:lnTo>
                    <a:pt x="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4">
              <a:extLst>
                <a:ext uri="{FF2B5EF4-FFF2-40B4-BE49-F238E27FC236}">
                  <a16:creationId xmlns:a16="http://schemas.microsoft.com/office/drawing/2014/main" id="{414F1183-9F09-6996-95C3-9BEAC24D85E6}"/>
                </a:ext>
              </a:extLst>
            </p:cNvPr>
            <p:cNvSpPr/>
            <p:nvPr/>
          </p:nvSpPr>
          <p:spPr>
            <a:xfrm rot="-565977">
              <a:off x="8115690" y="4775976"/>
              <a:ext cx="108977" cy="62830"/>
            </a:xfrm>
            <a:custGeom>
              <a:avLst/>
              <a:gdLst/>
              <a:ahLst/>
              <a:cxnLst/>
              <a:rect l="l" t="t" r="r" b="b"/>
              <a:pathLst>
                <a:path w="751" h="433" extrusionOk="0">
                  <a:moveTo>
                    <a:pt x="385" y="0"/>
                  </a:moveTo>
                  <a:lnTo>
                    <a:pt x="1" y="221"/>
                  </a:lnTo>
                  <a:lnTo>
                    <a:pt x="367" y="432"/>
                  </a:lnTo>
                  <a:lnTo>
                    <a:pt x="751" y="212"/>
                  </a:lnTo>
                  <a:lnTo>
                    <a:pt x="3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4">
              <a:extLst>
                <a:ext uri="{FF2B5EF4-FFF2-40B4-BE49-F238E27FC236}">
                  <a16:creationId xmlns:a16="http://schemas.microsoft.com/office/drawing/2014/main" id="{D239D6B8-9720-9500-FED9-09063A070DB9}"/>
                </a:ext>
              </a:extLst>
            </p:cNvPr>
            <p:cNvSpPr/>
            <p:nvPr/>
          </p:nvSpPr>
          <p:spPr>
            <a:xfrm rot="-565977">
              <a:off x="7902608" y="4839377"/>
              <a:ext cx="195027" cy="168757"/>
            </a:xfrm>
            <a:custGeom>
              <a:avLst/>
              <a:gdLst/>
              <a:ahLst/>
              <a:cxnLst/>
              <a:rect l="l" t="t" r="r" b="b"/>
              <a:pathLst>
                <a:path w="1344" h="1163" extrusionOk="0">
                  <a:moveTo>
                    <a:pt x="0" y="0"/>
                  </a:moveTo>
                  <a:lnTo>
                    <a:pt x="0" y="385"/>
                  </a:lnTo>
                  <a:lnTo>
                    <a:pt x="1344" y="1162"/>
                  </a:lnTo>
                  <a:lnTo>
                    <a:pt x="1344" y="77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4">
              <a:extLst>
                <a:ext uri="{FF2B5EF4-FFF2-40B4-BE49-F238E27FC236}">
                  <a16:creationId xmlns:a16="http://schemas.microsoft.com/office/drawing/2014/main" id="{DF8619EE-ABBD-557B-160F-5FC7B76E9257}"/>
                </a:ext>
              </a:extLst>
            </p:cNvPr>
            <p:cNvSpPr/>
            <p:nvPr/>
          </p:nvSpPr>
          <p:spPr>
            <a:xfrm rot="-565977">
              <a:off x="7913909" y="4873008"/>
              <a:ext cx="176018" cy="118696"/>
            </a:xfrm>
            <a:custGeom>
              <a:avLst/>
              <a:gdLst/>
              <a:ahLst/>
              <a:cxnLst/>
              <a:rect l="l" t="t" r="r" b="b"/>
              <a:pathLst>
                <a:path w="1213" h="818" extrusionOk="0">
                  <a:moveTo>
                    <a:pt x="199" y="0"/>
                  </a:moveTo>
                  <a:lnTo>
                    <a:pt x="1" y="116"/>
                  </a:lnTo>
                  <a:lnTo>
                    <a:pt x="1213" y="818"/>
                  </a:lnTo>
                  <a:lnTo>
                    <a:pt x="1213" y="587"/>
                  </a:lnTo>
                  <a:lnTo>
                    <a:pt x="1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4">
              <a:extLst>
                <a:ext uri="{FF2B5EF4-FFF2-40B4-BE49-F238E27FC236}">
                  <a16:creationId xmlns:a16="http://schemas.microsoft.com/office/drawing/2014/main" id="{A18A6FD9-0ADF-A59B-B501-2EE297355CE5}"/>
                </a:ext>
              </a:extLst>
            </p:cNvPr>
            <p:cNvSpPr/>
            <p:nvPr/>
          </p:nvSpPr>
          <p:spPr>
            <a:xfrm rot="-565977">
              <a:off x="7905200" y="4869168"/>
              <a:ext cx="29022" cy="33664"/>
            </a:xfrm>
            <a:custGeom>
              <a:avLst/>
              <a:gdLst/>
              <a:ahLst/>
              <a:cxnLst/>
              <a:rect l="l" t="t" r="r" b="b"/>
              <a:pathLst>
                <a:path w="200" h="232" extrusionOk="0">
                  <a:moveTo>
                    <a:pt x="1" y="1"/>
                  </a:moveTo>
                  <a:lnTo>
                    <a:pt x="1" y="231"/>
                  </a:lnTo>
                  <a:lnTo>
                    <a:pt x="199" y="1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4">
              <a:extLst>
                <a:ext uri="{FF2B5EF4-FFF2-40B4-BE49-F238E27FC236}">
                  <a16:creationId xmlns:a16="http://schemas.microsoft.com/office/drawing/2014/main" id="{A121AADE-2197-3C41-A134-9F3D7583620E}"/>
                </a:ext>
              </a:extLst>
            </p:cNvPr>
            <p:cNvSpPr/>
            <p:nvPr/>
          </p:nvSpPr>
          <p:spPr>
            <a:xfrm rot="-565977">
              <a:off x="8442526" y="4240135"/>
              <a:ext cx="445922" cy="205178"/>
            </a:xfrm>
            <a:custGeom>
              <a:avLst/>
              <a:gdLst/>
              <a:ahLst/>
              <a:cxnLst/>
              <a:rect l="l" t="t" r="r" b="b"/>
              <a:pathLst>
                <a:path w="3073" h="1414" extrusionOk="0">
                  <a:moveTo>
                    <a:pt x="2083" y="435"/>
                  </a:moveTo>
                  <a:lnTo>
                    <a:pt x="2544" y="701"/>
                  </a:lnTo>
                  <a:lnTo>
                    <a:pt x="2463" y="747"/>
                  </a:lnTo>
                  <a:lnTo>
                    <a:pt x="2014" y="487"/>
                  </a:lnTo>
                  <a:lnTo>
                    <a:pt x="2083" y="435"/>
                  </a:lnTo>
                  <a:close/>
                  <a:moveTo>
                    <a:pt x="1926" y="537"/>
                  </a:moveTo>
                  <a:lnTo>
                    <a:pt x="2376" y="796"/>
                  </a:lnTo>
                  <a:lnTo>
                    <a:pt x="1953" y="1042"/>
                  </a:lnTo>
                  <a:lnTo>
                    <a:pt x="1493" y="776"/>
                  </a:lnTo>
                  <a:lnTo>
                    <a:pt x="1926" y="537"/>
                  </a:lnTo>
                  <a:close/>
                  <a:moveTo>
                    <a:pt x="1406" y="827"/>
                  </a:moveTo>
                  <a:lnTo>
                    <a:pt x="1865" y="1092"/>
                  </a:lnTo>
                  <a:lnTo>
                    <a:pt x="1790" y="1135"/>
                  </a:lnTo>
                  <a:lnTo>
                    <a:pt x="1320" y="865"/>
                  </a:lnTo>
                  <a:lnTo>
                    <a:pt x="1406" y="827"/>
                  </a:lnTo>
                  <a:close/>
                  <a:moveTo>
                    <a:pt x="1835" y="1"/>
                  </a:moveTo>
                  <a:cubicBezTo>
                    <a:pt x="1692" y="1"/>
                    <a:pt x="1585" y="35"/>
                    <a:pt x="1585" y="35"/>
                  </a:cubicBezTo>
                  <a:lnTo>
                    <a:pt x="849" y="447"/>
                  </a:lnTo>
                  <a:cubicBezTo>
                    <a:pt x="849" y="447"/>
                    <a:pt x="545" y="320"/>
                    <a:pt x="349" y="320"/>
                  </a:cubicBezTo>
                  <a:cubicBezTo>
                    <a:pt x="332" y="320"/>
                    <a:pt x="316" y="321"/>
                    <a:pt x="301" y="323"/>
                  </a:cubicBezTo>
                  <a:cubicBezTo>
                    <a:pt x="76" y="355"/>
                    <a:pt x="0" y="479"/>
                    <a:pt x="0" y="479"/>
                  </a:cubicBezTo>
                  <a:lnTo>
                    <a:pt x="116" y="506"/>
                  </a:lnTo>
                  <a:cubicBezTo>
                    <a:pt x="116" y="506"/>
                    <a:pt x="125" y="698"/>
                    <a:pt x="111" y="786"/>
                  </a:cubicBezTo>
                  <a:cubicBezTo>
                    <a:pt x="99" y="863"/>
                    <a:pt x="134" y="880"/>
                    <a:pt x="204" y="881"/>
                  </a:cubicBezTo>
                  <a:cubicBezTo>
                    <a:pt x="205" y="881"/>
                    <a:pt x="205" y="881"/>
                    <a:pt x="206" y="881"/>
                  </a:cubicBezTo>
                  <a:cubicBezTo>
                    <a:pt x="322" y="881"/>
                    <a:pt x="321" y="772"/>
                    <a:pt x="321" y="772"/>
                  </a:cubicBezTo>
                  <a:cubicBezTo>
                    <a:pt x="321" y="772"/>
                    <a:pt x="426" y="765"/>
                    <a:pt x="482" y="721"/>
                  </a:cubicBezTo>
                  <a:cubicBezTo>
                    <a:pt x="537" y="677"/>
                    <a:pt x="531" y="643"/>
                    <a:pt x="531" y="643"/>
                  </a:cubicBezTo>
                  <a:lnTo>
                    <a:pt x="531" y="643"/>
                  </a:lnTo>
                  <a:cubicBezTo>
                    <a:pt x="531" y="643"/>
                    <a:pt x="852" y="865"/>
                    <a:pt x="980" y="881"/>
                  </a:cubicBezTo>
                  <a:cubicBezTo>
                    <a:pt x="1108" y="896"/>
                    <a:pt x="1204" y="898"/>
                    <a:pt x="1204" y="898"/>
                  </a:cubicBezTo>
                  <a:lnTo>
                    <a:pt x="1703" y="1186"/>
                  </a:lnTo>
                  <a:lnTo>
                    <a:pt x="1386" y="1368"/>
                  </a:lnTo>
                  <a:lnTo>
                    <a:pt x="1464" y="1413"/>
                  </a:lnTo>
                  <a:lnTo>
                    <a:pt x="1594" y="1338"/>
                  </a:lnTo>
                  <a:cubicBezTo>
                    <a:pt x="1599" y="1346"/>
                    <a:pt x="1607" y="1353"/>
                    <a:pt x="1617" y="1359"/>
                  </a:cubicBezTo>
                  <a:cubicBezTo>
                    <a:pt x="1638" y="1371"/>
                    <a:pt x="1664" y="1377"/>
                    <a:pt x="1689" y="1377"/>
                  </a:cubicBezTo>
                  <a:cubicBezTo>
                    <a:pt x="1711" y="1377"/>
                    <a:pt x="1731" y="1373"/>
                    <a:pt x="1746" y="1364"/>
                  </a:cubicBezTo>
                  <a:cubicBezTo>
                    <a:pt x="1778" y="1346"/>
                    <a:pt x="1774" y="1312"/>
                    <a:pt x="1737" y="1291"/>
                  </a:cubicBezTo>
                  <a:cubicBezTo>
                    <a:pt x="1725" y="1284"/>
                    <a:pt x="1713" y="1279"/>
                    <a:pt x="1701" y="1277"/>
                  </a:cubicBezTo>
                  <a:lnTo>
                    <a:pt x="2831" y="624"/>
                  </a:lnTo>
                  <a:cubicBezTo>
                    <a:pt x="2836" y="632"/>
                    <a:pt x="2844" y="639"/>
                    <a:pt x="2855" y="644"/>
                  </a:cubicBezTo>
                  <a:cubicBezTo>
                    <a:pt x="2875" y="657"/>
                    <a:pt x="2902" y="663"/>
                    <a:pt x="2927" y="663"/>
                  </a:cubicBezTo>
                  <a:cubicBezTo>
                    <a:pt x="2947" y="663"/>
                    <a:pt x="2967" y="659"/>
                    <a:pt x="2982" y="650"/>
                  </a:cubicBezTo>
                  <a:cubicBezTo>
                    <a:pt x="3015" y="631"/>
                    <a:pt x="3010" y="598"/>
                    <a:pt x="2973" y="577"/>
                  </a:cubicBezTo>
                  <a:cubicBezTo>
                    <a:pt x="2963" y="570"/>
                    <a:pt x="2951" y="565"/>
                    <a:pt x="2937" y="563"/>
                  </a:cubicBezTo>
                  <a:lnTo>
                    <a:pt x="3072" y="485"/>
                  </a:lnTo>
                  <a:lnTo>
                    <a:pt x="2994" y="440"/>
                  </a:lnTo>
                  <a:lnTo>
                    <a:pt x="2623" y="654"/>
                  </a:lnTo>
                  <a:lnTo>
                    <a:pt x="2144" y="377"/>
                  </a:lnTo>
                  <a:cubicBezTo>
                    <a:pt x="2144" y="377"/>
                    <a:pt x="2068" y="249"/>
                    <a:pt x="1960" y="177"/>
                  </a:cubicBezTo>
                  <a:cubicBezTo>
                    <a:pt x="1911" y="144"/>
                    <a:pt x="1830" y="113"/>
                    <a:pt x="1756" y="87"/>
                  </a:cubicBezTo>
                  <a:lnTo>
                    <a:pt x="1756" y="87"/>
                  </a:lnTo>
                  <a:cubicBezTo>
                    <a:pt x="1836" y="96"/>
                    <a:pt x="1936" y="108"/>
                    <a:pt x="1987" y="124"/>
                  </a:cubicBezTo>
                  <a:cubicBezTo>
                    <a:pt x="2077" y="154"/>
                    <a:pt x="2356" y="315"/>
                    <a:pt x="2356" y="315"/>
                  </a:cubicBezTo>
                  <a:lnTo>
                    <a:pt x="2496" y="234"/>
                  </a:lnTo>
                  <a:cubicBezTo>
                    <a:pt x="2496" y="234"/>
                    <a:pt x="2358" y="142"/>
                    <a:pt x="2103" y="46"/>
                  </a:cubicBezTo>
                  <a:cubicBezTo>
                    <a:pt x="2010" y="12"/>
                    <a:pt x="1917"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4">
              <a:extLst>
                <a:ext uri="{FF2B5EF4-FFF2-40B4-BE49-F238E27FC236}">
                  <a16:creationId xmlns:a16="http://schemas.microsoft.com/office/drawing/2014/main" id="{5E1949C1-3D2A-7DA8-3D58-A7E91DC5A25F}"/>
                </a:ext>
              </a:extLst>
            </p:cNvPr>
            <p:cNvSpPr/>
            <p:nvPr/>
          </p:nvSpPr>
          <p:spPr>
            <a:xfrm rot="-565977">
              <a:off x="8116840" y="4620368"/>
              <a:ext cx="102593" cy="59058"/>
            </a:xfrm>
            <a:custGeom>
              <a:avLst/>
              <a:gdLst/>
              <a:ahLst/>
              <a:cxnLst/>
              <a:rect l="l" t="t" r="r" b="b"/>
              <a:pathLst>
                <a:path w="707" h="407" extrusionOk="0">
                  <a:moveTo>
                    <a:pt x="331" y="0"/>
                  </a:moveTo>
                  <a:lnTo>
                    <a:pt x="0" y="191"/>
                  </a:lnTo>
                  <a:lnTo>
                    <a:pt x="94" y="245"/>
                  </a:lnTo>
                  <a:lnTo>
                    <a:pt x="212" y="177"/>
                  </a:lnTo>
                  <a:lnTo>
                    <a:pt x="610" y="407"/>
                  </a:lnTo>
                  <a:lnTo>
                    <a:pt x="706" y="351"/>
                  </a:lnTo>
                  <a:lnTo>
                    <a:pt x="308" y="121"/>
                  </a:lnTo>
                  <a:lnTo>
                    <a:pt x="425" y="53"/>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4">
              <a:extLst>
                <a:ext uri="{FF2B5EF4-FFF2-40B4-BE49-F238E27FC236}">
                  <a16:creationId xmlns:a16="http://schemas.microsoft.com/office/drawing/2014/main" id="{02706392-4CB5-49B8-9CC5-EA0A98DFB9FB}"/>
                </a:ext>
              </a:extLst>
            </p:cNvPr>
            <p:cNvSpPr/>
            <p:nvPr/>
          </p:nvSpPr>
          <p:spPr>
            <a:xfrm rot="-565977">
              <a:off x="8169398" y="4584268"/>
              <a:ext cx="120586" cy="61234"/>
            </a:xfrm>
            <a:custGeom>
              <a:avLst/>
              <a:gdLst/>
              <a:ahLst/>
              <a:cxnLst/>
              <a:rect l="l" t="t" r="r" b="b"/>
              <a:pathLst>
                <a:path w="831" h="422" extrusionOk="0">
                  <a:moveTo>
                    <a:pt x="314" y="79"/>
                  </a:moveTo>
                  <a:cubicBezTo>
                    <a:pt x="335" y="79"/>
                    <a:pt x="355" y="85"/>
                    <a:pt x="377" y="98"/>
                  </a:cubicBezTo>
                  <a:cubicBezTo>
                    <a:pt x="425" y="125"/>
                    <a:pt x="423" y="155"/>
                    <a:pt x="372" y="184"/>
                  </a:cubicBezTo>
                  <a:lnTo>
                    <a:pt x="324" y="212"/>
                  </a:lnTo>
                  <a:lnTo>
                    <a:pt x="185" y="133"/>
                  </a:lnTo>
                  <a:lnTo>
                    <a:pt x="235" y="104"/>
                  </a:lnTo>
                  <a:cubicBezTo>
                    <a:pt x="262" y="88"/>
                    <a:pt x="288" y="79"/>
                    <a:pt x="314" y="79"/>
                  </a:cubicBezTo>
                  <a:close/>
                  <a:moveTo>
                    <a:pt x="322" y="0"/>
                  </a:moveTo>
                  <a:cubicBezTo>
                    <a:pt x="261" y="0"/>
                    <a:pt x="204" y="20"/>
                    <a:pt x="154" y="49"/>
                  </a:cubicBezTo>
                  <a:lnTo>
                    <a:pt x="1" y="138"/>
                  </a:lnTo>
                  <a:lnTo>
                    <a:pt x="493" y="422"/>
                  </a:lnTo>
                  <a:lnTo>
                    <a:pt x="589" y="366"/>
                  </a:lnTo>
                  <a:lnTo>
                    <a:pt x="412" y="263"/>
                  </a:lnTo>
                  <a:lnTo>
                    <a:pt x="465" y="234"/>
                  </a:lnTo>
                  <a:lnTo>
                    <a:pt x="723" y="289"/>
                  </a:lnTo>
                  <a:lnTo>
                    <a:pt x="831" y="227"/>
                  </a:lnTo>
                  <a:lnTo>
                    <a:pt x="538" y="169"/>
                  </a:lnTo>
                  <a:cubicBezTo>
                    <a:pt x="559" y="129"/>
                    <a:pt x="545" y="84"/>
                    <a:pt x="471" y="42"/>
                  </a:cubicBezTo>
                  <a:cubicBezTo>
                    <a:pt x="420" y="13"/>
                    <a:pt x="370"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4">
              <a:extLst>
                <a:ext uri="{FF2B5EF4-FFF2-40B4-BE49-F238E27FC236}">
                  <a16:creationId xmlns:a16="http://schemas.microsoft.com/office/drawing/2014/main" id="{2E1D8002-5C5B-35CB-29BA-382D4A870B1E}"/>
                </a:ext>
              </a:extLst>
            </p:cNvPr>
            <p:cNvSpPr/>
            <p:nvPr/>
          </p:nvSpPr>
          <p:spPr>
            <a:xfrm rot="-565977">
              <a:off x="8227936" y="4539867"/>
              <a:ext cx="107236" cy="55430"/>
            </a:xfrm>
            <a:custGeom>
              <a:avLst/>
              <a:gdLst/>
              <a:ahLst/>
              <a:cxnLst/>
              <a:rect l="l" t="t" r="r" b="b"/>
              <a:pathLst>
                <a:path w="739" h="382" extrusionOk="0">
                  <a:moveTo>
                    <a:pt x="288" y="81"/>
                  </a:moveTo>
                  <a:cubicBezTo>
                    <a:pt x="339" y="81"/>
                    <a:pt x="400" y="99"/>
                    <a:pt x="461" y="136"/>
                  </a:cubicBezTo>
                  <a:cubicBezTo>
                    <a:pt x="560" y="192"/>
                    <a:pt x="586" y="249"/>
                    <a:pt x="528" y="283"/>
                  </a:cubicBezTo>
                  <a:cubicBezTo>
                    <a:pt x="508" y="295"/>
                    <a:pt x="483" y="300"/>
                    <a:pt x="454" y="300"/>
                  </a:cubicBezTo>
                  <a:cubicBezTo>
                    <a:pt x="400" y="300"/>
                    <a:pt x="336" y="281"/>
                    <a:pt x="272" y="245"/>
                  </a:cubicBezTo>
                  <a:cubicBezTo>
                    <a:pt x="174" y="189"/>
                    <a:pt x="152" y="132"/>
                    <a:pt x="210" y="100"/>
                  </a:cubicBezTo>
                  <a:cubicBezTo>
                    <a:pt x="231" y="87"/>
                    <a:pt x="258" y="81"/>
                    <a:pt x="288" y="81"/>
                  </a:cubicBezTo>
                  <a:close/>
                  <a:moveTo>
                    <a:pt x="290" y="1"/>
                  </a:moveTo>
                  <a:cubicBezTo>
                    <a:pt x="224" y="1"/>
                    <a:pt x="164" y="16"/>
                    <a:pt x="114" y="44"/>
                  </a:cubicBezTo>
                  <a:cubicBezTo>
                    <a:pt x="0" y="110"/>
                    <a:pt x="13" y="209"/>
                    <a:pt x="174" y="301"/>
                  </a:cubicBezTo>
                  <a:cubicBezTo>
                    <a:pt x="266" y="355"/>
                    <a:pt x="363" y="381"/>
                    <a:pt x="450" y="381"/>
                  </a:cubicBezTo>
                  <a:cubicBezTo>
                    <a:pt x="515" y="381"/>
                    <a:pt x="575" y="367"/>
                    <a:pt x="624" y="338"/>
                  </a:cubicBezTo>
                  <a:cubicBezTo>
                    <a:pt x="739" y="272"/>
                    <a:pt x="721" y="171"/>
                    <a:pt x="560" y="78"/>
                  </a:cubicBezTo>
                  <a:cubicBezTo>
                    <a:pt x="469" y="26"/>
                    <a:pt x="375"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4">
              <a:extLst>
                <a:ext uri="{FF2B5EF4-FFF2-40B4-BE49-F238E27FC236}">
                  <a16:creationId xmlns:a16="http://schemas.microsoft.com/office/drawing/2014/main" id="{F43C9A5D-09F1-8758-FC6F-872B9317CE68}"/>
                </a:ext>
              </a:extLst>
            </p:cNvPr>
            <p:cNvSpPr/>
            <p:nvPr/>
          </p:nvSpPr>
          <p:spPr>
            <a:xfrm rot="-565977">
              <a:off x="8294361" y="4498111"/>
              <a:ext cx="80681" cy="58913"/>
            </a:xfrm>
            <a:custGeom>
              <a:avLst/>
              <a:gdLst/>
              <a:ahLst/>
              <a:cxnLst/>
              <a:rect l="l" t="t" r="r" b="b"/>
              <a:pathLst>
                <a:path w="556" h="406" extrusionOk="0">
                  <a:moveTo>
                    <a:pt x="97" y="0"/>
                  </a:moveTo>
                  <a:lnTo>
                    <a:pt x="0" y="57"/>
                  </a:lnTo>
                  <a:lnTo>
                    <a:pt x="320" y="240"/>
                  </a:lnTo>
                  <a:cubicBezTo>
                    <a:pt x="385" y="279"/>
                    <a:pt x="387" y="301"/>
                    <a:pt x="352" y="320"/>
                  </a:cubicBezTo>
                  <a:cubicBezTo>
                    <a:pt x="340" y="328"/>
                    <a:pt x="320" y="333"/>
                    <a:pt x="297" y="333"/>
                  </a:cubicBezTo>
                  <a:cubicBezTo>
                    <a:pt x="281" y="333"/>
                    <a:pt x="263" y="331"/>
                    <a:pt x="244" y="327"/>
                  </a:cubicBezTo>
                  <a:lnTo>
                    <a:pt x="234" y="397"/>
                  </a:lnTo>
                  <a:cubicBezTo>
                    <a:pt x="264" y="402"/>
                    <a:pt x="291" y="405"/>
                    <a:pt x="318" y="405"/>
                  </a:cubicBezTo>
                  <a:cubicBezTo>
                    <a:pt x="371" y="405"/>
                    <a:pt x="418" y="394"/>
                    <a:pt x="461" y="369"/>
                  </a:cubicBezTo>
                  <a:cubicBezTo>
                    <a:pt x="555" y="315"/>
                    <a:pt x="520" y="245"/>
                    <a:pt x="425" y="190"/>
                  </a:cubicBezTo>
                  <a:lnTo>
                    <a:pt x="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4">
              <a:extLst>
                <a:ext uri="{FF2B5EF4-FFF2-40B4-BE49-F238E27FC236}">
                  <a16:creationId xmlns:a16="http://schemas.microsoft.com/office/drawing/2014/main" id="{9B55107A-9083-AE24-CADD-691C6493B0AD}"/>
                </a:ext>
              </a:extLst>
            </p:cNvPr>
            <p:cNvSpPr/>
            <p:nvPr/>
          </p:nvSpPr>
          <p:spPr>
            <a:xfrm rot="-565977">
              <a:off x="8329537" y="4465348"/>
              <a:ext cx="107526" cy="62250"/>
            </a:xfrm>
            <a:custGeom>
              <a:avLst/>
              <a:gdLst/>
              <a:ahLst/>
              <a:cxnLst/>
              <a:rect l="l" t="t" r="r" b="b"/>
              <a:pathLst>
                <a:path w="741" h="429" extrusionOk="0">
                  <a:moveTo>
                    <a:pt x="140" y="84"/>
                  </a:moveTo>
                  <a:cubicBezTo>
                    <a:pt x="203" y="107"/>
                    <a:pt x="273" y="134"/>
                    <a:pt x="334" y="155"/>
                  </a:cubicBezTo>
                  <a:lnTo>
                    <a:pt x="389" y="175"/>
                  </a:lnTo>
                  <a:lnTo>
                    <a:pt x="298" y="228"/>
                  </a:lnTo>
                  <a:lnTo>
                    <a:pt x="263" y="195"/>
                  </a:lnTo>
                  <a:cubicBezTo>
                    <a:pt x="226" y="161"/>
                    <a:pt x="181" y="120"/>
                    <a:pt x="138" y="85"/>
                  </a:cubicBezTo>
                  <a:lnTo>
                    <a:pt x="140" y="84"/>
                  </a:lnTo>
                  <a:close/>
                  <a:moveTo>
                    <a:pt x="116" y="1"/>
                  </a:moveTo>
                  <a:lnTo>
                    <a:pt x="1" y="67"/>
                  </a:lnTo>
                  <a:lnTo>
                    <a:pt x="358" y="429"/>
                  </a:lnTo>
                  <a:lnTo>
                    <a:pt x="456" y="371"/>
                  </a:lnTo>
                  <a:lnTo>
                    <a:pt x="366" y="289"/>
                  </a:lnTo>
                  <a:lnTo>
                    <a:pt x="496" y="213"/>
                  </a:lnTo>
                  <a:lnTo>
                    <a:pt x="639" y="266"/>
                  </a:lnTo>
                  <a:lnTo>
                    <a:pt x="740" y="207"/>
                  </a:lnTo>
                  <a:lnTo>
                    <a:pt x="1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4">
              <a:extLst>
                <a:ext uri="{FF2B5EF4-FFF2-40B4-BE49-F238E27FC236}">
                  <a16:creationId xmlns:a16="http://schemas.microsoft.com/office/drawing/2014/main" id="{B811CDA4-C719-E8A3-2D21-CC37EBEA2BAC}"/>
                </a:ext>
              </a:extLst>
            </p:cNvPr>
            <p:cNvSpPr/>
            <p:nvPr/>
          </p:nvSpPr>
          <p:spPr>
            <a:xfrm rot="-565977">
              <a:off x="8364951" y="4415094"/>
              <a:ext cx="119861" cy="69215"/>
            </a:xfrm>
            <a:custGeom>
              <a:avLst/>
              <a:gdLst/>
              <a:ahLst/>
              <a:cxnLst/>
              <a:rect l="l" t="t" r="r" b="b"/>
              <a:pathLst>
                <a:path w="826" h="477" extrusionOk="0">
                  <a:moveTo>
                    <a:pt x="334" y="1"/>
                  </a:moveTo>
                  <a:lnTo>
                    <a:pt x="243" y="54"/>
                  </a:lnTo>
                  <a:lnTo>
                    <a:pt x="416" y="154"/>
                  </a:lnTo>
                  <a:cubicBezTo>
                    <a:pt x="475" y="186"/>
                    <a:pt x="551" y="222"/>
                    <a:pt x="609" y="250"/>
                  </a:cubicBezTo>
                  <a:lnTo>
                    <a:pt x="605" y="252"/>
                  </a:lnTo>
                  <a:lnTo>
                    <a:pt x="454" y="213"/>
                  </a:lnTo>
                  <a:lnTo>
                    <a:pt x="100" y="136"/>
                  </a:lnTo>
                  <a:lnTo>
                    <a:pt x="0" y="193"/>
                  </a:lnTo>
                  <a:lnTo>
                    <a:pt x="491" y="477"/>
                  </a:lnTo>
                  <a:lnTo>
                    <a:pt x="584" y="424"/>
                  </a:lnTo>
                  <a:lnTo>
                    <a:pt x="409" y="323"/>
                  </a:lnTo>
                  <a:cubicBezTo>
                    <a:pt x="352" y="290"/>
                    <a:pt x="279" y="256"/>
                    <a:pt x="219" y="227"/>
                  </a:cubicBezTo>
                  <a:lnTo>
                    <a:pt x="222" y="226"/>
                  </a:lnTo>
                  <a:lnTo>
                    <a:pt x="371" y="263"/>
                  </a:lnTo>
                  <a:lnTo>
                    <a:pt x="727" y="341"/>
                  </a:lnTo>
                  <a:lnTo>
                    <a:pt x="826" y="284"/>
                  </a:lnTo>
                  <a:lnTo>
                    <a:pt x="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4">
              <a:extLst>
                <a:ext uri="{FF2B5EF4-FFF2-40B4-BE49-F238E27FC236}">
                  <a16:creationId xmlns:a16="http://schemas.microsoft.com/office/drawing/2014/main" id="{FC9C4398-DFBA-CCDB-925E-ABDFFB111101}"/>
                </a:ext>
              </a:extLst>
            </p:cNvPr>
            <p:cNvSpPr/>
            <p:nvPr/>
          </p:nvSpPr>
          <p:spPr>
            <a:xfrm rot="-565977">
              <a:off x="8228389" y="4654374"/>
              <a:ext cx="120876" cy="69795"/>
            </a:xfrm>
            <a:custGeom>
              <a:avLst/>
              <a:gdLst/>
              <a:ahLst/>
              <a:cxnLst/>
              <a:rect l="l" t="t" r="r" b="b"/>
              <a:pathLst>
                <a:path w="833" h="481" extrusionOk="0">
                  <a:moveTo>
                    <a:pt x="340" y="1"/>
                  </a:moveTo>
                  <a:lnTo>
                    <a:pt x="245" y="56"/>
                  </a:lnTo>
                  <a:lnTo>
                    <a:pt x="434" y="165"/>
                  </a:lnTo>
                  <a:lnTo>
                    <a:pt x="286" y="249"/>
                  </a:lnTo>
                  <a:lnTo>
                    <a:pt x="97" y="140"/>
                  </a:lnTo>
                  <a:lnTo>
                    <a:pt x="0" y="196"/>
                  </a:lnTo>
                  <a:lnTo>
                    <a:pt x="492" y="480"/>
                  </a:lnTo>
                  <a:lnTo>
                    <a:pt x="589" y="424"/>
                  </a:lnTo>
                  <a:lnTo>
                    <a:pt x="384" y="306"/>
                  </a:lnTo>
                  <a:lnTo>
                    <a:pt x="531" y="221"/>
                  </a:lnTo>
                  <a:lnTo>
                    <a:pt x="736" y="339"/>
                  </a:lnTo>
                  <a:lnTo>
                    <a:pt x="832" y="284"/>
                  </a:lnTo>
                  <a:lnTo>
                    <a:pt x="3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4">
              <a:extLst>
                <a:ext uri="{FF2B5EF4-FFF2-40B4-BE49-F238E27FC236}">
                  <a16:creationId xmlns:a16="http://schemas.microsoft.com/office/drawing/2014/main" id="{9D361571-FC21-746E-1105-A48893710033}"/>
                </a:ext>
              </a:extLst>
            </p:cNvPr>
            <p:cNvSpPr/>
            <p:nvPr/>
          </p:nvSpPr>
          <p:spPr>
            <a:xfrm rot="-565977">
              <a:off x="8292248" y="4614484"/>
              <a:ext cx="107381" cy="55285"/>
            </a:xfrm>
            <a:custGeom>
              <a:avLst/>
              <a:gdLst/>
              <a:ahLst/>
              <a:cxnLst/>
              <a:rect l="l" t="t" r="r" b="b"/>
              <a:pathLst>
                <a:path w="740" h="381" extrusionOk="0">
                  <a:moveTo>
                    <a:pt x="289" y="81"/>
                  </a:moveTo>
                  <a:cubicBezTo>
                    <a:pt x="340" y="81"/>
                    <a:pt x="401" y="99"/>
                    <a:pt x="463" y="134"/>
                  </a:cubicBezTo>
                  <a:cubicBezTo>
                    <a:pt x="562" y="192"/>
                    <a:pt x="588" y="249"/>
                    <a:pt x="529" y="283"/>
                  </a:cubicBezTo>
                  <a:cubicBezTo>
                    <a:pt x="509" y="295"/>
                    <a:pt x="483" y="300"/>
                    <a:pt x="454" y="300"/>
                  </a:cubicBezTo>
                  <a:cubicBezTo>
                    <a:pt x="401" y="300"/>
                    <a:pt x="337" y="281"/>
                    <a:pt x="273" y="245"/>
                  </a:cubicBezTo>
                  <a:cubicBezTo>
                    <a:pt x="175" y="187"/>
                    <a:pt x="154" y="132"/>
                    <a:pt x="211" y="100"/>
                  </a:cubicBezTo>
                  <a:cubicBezTo>
                    <a:pt x="233" y="87"/>
                    <a:pt x="259" y="81"/>
                    <a:pt x="289" y="81"/>
                  </a:cubicBezTo>
                  <a:close/>
                  <a:moveTo>
                    <a:pt x="291" y="0"/>
                  </a:moveTo>
                  <a:cubicBezTo>
                    <a:pt x="225" y="0"/>
                    <a:pt x="165" y="15"/>
                    <a:pt x="116" y="43"/>
                  </a:cubicBezTo>
                  <a:cubicBezTo>
                    <a:pt x="1" y="110"/>
                    <a:pt x="14" y="209"/>
                    <a:pt x="174" y="301"/>
                  </a:cubicBezTo>
                  <a:cubicBezTo>
                    <a:pt x="267" y="354"/>
                    <a:pt x="364" y="380"/>
                    <a:pt x="452" y="380"/>
                  </a:cubicBezTo>
                  <a:cubicBezTo>
                    <a:pt x="517" y="380"/>
                    <a:pt x="576" y="366"/>
                    <a:pt x="625" y="338"/>
                  </a:cubicBezTo>
                  <a:cubicBezTo>
                    <a:pt x="740" y="272"/>
                    <a:pt x="722" y="170"/>
                    <a:pt x="562" y="78"/>
                  </a:cubicBezTo>
                  <a:cubicBezTo>
                    <a:pt x="471" y="26"/>
                    <a:pt x="376" y="0"/>
                    <a:pt x="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4">
              <a:extLst>
                <a:ext uri="{FF2B5EF4-FFF2-40B4-BE49-F238E27FC236}">
                  <a16:creationId xmlns:a16="http://schemas.microsoft.com/office/drawing/2014/main" id="{0477FADF-A430-CD35-2415-AC00E0C5FF25}"/>
                </a:ext>
              </a:extLst>
            </p:cNvPr>
            <p:cNvSpPr/>
            <p:nvPr/>
          </p:nvSpPr>
          <p:spPr>
            <a:xfrm rot="-565977">
              <a:off x="8343614" y="4568719"/>
              <a:ext cx="120441" cy="61089"/>
            </a:xfrm>
            <a:custGeom>
              <a:avLst/>
              <a:gdLst/>
              <a:ahLst/>
              <a:cxnLst/>
              <a:rect l="l" t="t" r="r" b="b"/>
              <a:pathLst>
                <a:path w="830" h="421" extrusionOk="0">
                  <a:moveTo>
                    <a:pt x="315" y="79"/>
                  </a:moveTo>
                  <a:cubicBezTo>
                    <a:pt x="335" y="79"/>
                    <a:pt x="355" y="84"/>
                    <a:pt x="376" y="97"/>
                  </a:cubicBezTo>
                  <a:cubicBezTo>
                    <a:pt x="425" y="125"/>
                    <a:pt x="423" y="155"/>
                    <a:pt x="372" y="185"/>
                  </a:cubicBezTo>
                  <a:lnTo>
                    <a:pt x="322" y="213"/>
                  </a:lnTo>
                  <a:lnTo>
                    <a:pt x="185" y="133"/>
                  </a:lnTo>
                  <a:lnTo>
                    <a:pt x="233" y="105"/>
                  </a:lnTo>
                  <a:cubicBezTo>
                    <a:pt x="262" y="88"/>
                    <a:pt x="288" y="79"/>
                    <a:pt x="315" y="79"/>
                  </a:cubicBezTo>
                  <a:close/>
                  <a:moveTo>
                    <a:pt x="321" y="1"/>
                  </a:moveTo>
                  <a:cubicBezTo>
                    <a:pt x="261" y="1"/>
                    <a:pt x="204" y="20"/>
                    <a:pt x="153" y="49"/>
                  </a:cubicBezTo>
                  <a:lnTo>
                    <a:pt x="0" y="137"/>
                  </a:lnTo>
                  <a:lnTo>
                    <a:pt x="491" y="421"/>
                  </a:lnTo>
                  <a:lnTo>
                    <a:pt x="588" y="366"/>
                  </a:lnTo>
                  <a:lnTo>
                    <a:pt x="411" y="263"/>
                  </a:lnTo>
                  <a:lnTo>
                    <a:pt x="463" y="233"/>
                  </a:lnTo>
                  <a:lnTo>
                    <a:pt x="722" y="288"/>
                  </a:lnTo>
                  <a:lnTo>
                    <a:pt x="829" y="226"/>
                  </a:lnTo>
                  <a:lnTo>
                    <a:pt x="537" y="168"/>
                  </a:lnTo>
                  <a:cubicBezTo>
                    <a:pt x="559" y="128"/>
                    <a:pt x="543" y="84"/>
                    <a:pt x="471" y="43"/>
                  </a:cubicBezTo>
                  <a:cubicBezTo>
                    <a:pt x="419" y="13"/>
                    <a:pt x="369" y="1"/>
                    <a:pt x="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4">
              <a:extLst>
                <a:ext uri="{FF2B5EF4-FFF2-40B4-BE49-F238E27FC236}">
                  <a16:creationId xmlns:a16="http://schemas.microsoft.com/office/drawing/2014/main" id="{E83B245D-ADC2-A6A7-47C2-6F959D676030}"/>
                </a:ext>
              </a:extLst>
            </p:cNvPr>
            <p:cNvSpPr/>
            <p:nvPr/>
          </p:nvSpPr>
          <p:spPr>
            <a:xfrm rot="-565977">
              <a:off x="8400647" y="4528849"/>
              <a:ext cx="99981" cy="57026"/>
            </a:xfrm>
            <a:custGeom>
              <a:avLst/>
              <a:gdLst/>
              <a:ahLst/>
              <a:cxnLst/>
              <a:rect l="l" t="t" r="r" b="b"/>
              <a:pathLst>
                <a:path w="689" h="393" extrusionOk="0">
                  <a:moveTo>
                    <a:pt x="271" y="0"/>
                  </a:moveTo>
                  <a:cubicBezTo>
                    <a:pt x="199" y="0"/>
                    <a:pt x="133" y="16"/>
                    <a:pt x="88" y="42"/>
                  </a:cubicBezTo>
                  <a:cubicBezTo>
                    <a:pt x="0" y="93"/>
                    <a:pt x="1" y="167"/>
                    <a:pt x="83" y="214"/>
                  </a:cubicBezTo>
                  <a:cubicBezTo>
                    <a:pt x="128" y="240"/>
                    <a:pt x="179" y="250"/>
                    <a:pt x="226" y="250"/>
                  </a:cubicBezTo>
                  <a:cubicBezTo>
                    <a:pt x="253" y="250"/>
                    <a:pt x="280" y="247"/>
                    <a:pt x="303" y="242"/>
                  </a:cubicBezTo>
                  <a:lnTo>
                    <a:pt x="385" y="226"/>
                  </a:lnTo>
                  <a:cubicBezTo>
                    <a:pt x="417" y="219"/>
                    <a:pt x="441" y="214"/>
                    <a:pt x="463" y="214"/>
                  </a:cubicBezTo>
                  <a:cubicBezTo>
                    <a:pt x="478" y="214"/>
                    <a:pt x="492" y="217"/>
                    <a:pt x="506" y="225"/>
                  </a:cubicBezTo>
                  <a:cubicBezTo>
                    <a:pt x="535" y="242"/>
                    <a:pt x="534" y="263"/>
                    <a:pt x="493" y="287"/>
                  </a:cubicBezTo>
                  <a:cubicBezTo>
                    <a:pt x="458" y="307"/>
                    <a:pt x="399" y="317"/>
                    <a:pt x="338" y="317"/>
                  </a:cubicBezTo>
                  <a:lnTo>
                    <a:pt x="358" y="392"/>
                  </a:lnTo>
                  <a:cubicBezTo>
                    <a:pt x="363" y="393"/>
                    <a:pt x="367" y="393"/>
                    <a:pt x="372" y="393"/>
                  </a:cubicBezTo>
                  <a:cubicBezTo>
                    <a:pt x="457" y="393"/>
                    <a:pt x="534" y="373"/>
                    <a:pt x="587" y="343"/>
                  </a:cubicBezTo>
                  <a:cubicBezTo>
                    <a:pt x="688" y="284"/>
                    <a:pt x="677" y="209"/>
                    <a:pt x="595" y="163"/>
                  </a:cubicBezTo>
                  <a:cubicBezTo>
                    <a:pt x="549" y="136"/>
                    <a:pt x="502" y="125"/>
                    <a:pt x="454" y="125"/>
                  </a:cubicBezTo>
                  <a:cubicBezTo>
                    <a:pt x="429" y="125"/>
                    <a:pt x="403" y="128"/>
                    <a:pt x="377" y="133"/>
                  </a:cubicBezTo>
                  <a:lnTo>
                    <a:pt x="297" y="150"/>
                  </a:lnTo>
                  <a:cubicBezTo>
                    <a:pt x="264" y="157"/>
                    <a:pt x="236" y="164"/>
                    <a:pt x="213" y="164"/>
                  </a:cubicBezTo>
                  <a:cubicBezTo>
                    <a:pt x="198" y="164"/>
                    <a:pt x="185" y="161"/>
                    <a:pt x="173" y="155"/>
                  </a:cubicBezTo>
                  <a:cubicBezTo>
                    <a:pt x="146" y="138"/>
                    <a:pt x="151" y="117"/>
                    <a:pt x="184" y="97"/>
                  </a:cubicBezTo>
                  <a:cubicBezTo>
                    <a:pt x="217" y="78"/>
                    <a:pt x="259" y="70"/>
                    <a:pt x="312" y="69"/>
                  </a:cubicBezTo>
                  <a:lnTo>
                    <a:pt x="291" y="1"/>
                  </a:lnTo>
                  <a:cubicBezTo>
                    <a:pt x="284" y="0"/>
                    <a:pt x="277"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4">
              <a:extLst>
                <a:ext uri="{FF2B5EF4-FFF2-40B4-BE49-F238E27FC236}">
                  <a16:creationId xmlns:a16="http://schemas.microsoft.com/office/drawing/2014/main" id="{DB903190-1E0E-0CF4-8AF3-7FA47DCA439C}"/>
                </a:ext>
              </a:extLst>
            </p:cNvPr>
            <p:cNvSpPr/>
            <p:nvPr/>
          </p:nvSpPr>
          <p:spPr>
            <a:xfrm rot="-565977">
              <a:off x="8440932" y="4486853"/>
              <a:ext cx="111154" cy="63701"/>
            </a:xfrm>
            <a:custGeom>
              <a:avLst/>
              <a:gdLst/>
              <a:ahLst/>
              <a:cxnLst/>
              <a:rect l="l" t="t" r="r" b="b"/>
              <a:pathLst>
                <a:path w="766" h="439" extrusionOk="0">
                  <a:moveTo>
                    <a:pt x="267" y="0"/>
                  </a:moveTo>
                  <a:lnTo>
                    <a:pt x="1" y="155"/>
                  </a:lnTo>
                  <a:lnTo>
                    <a:pt x="492" y="438"/>
                  </a:lnTo>
                  <a:lnTo>
                    <a:pt x="765" y="280"/>
                  </a:lnTo>
                  <a:lnTo>
                    <a:pt x="672" y="226"/>
                  </a:lnTo>
                  <a:lnTo>
                    <a:pt x="495" y="328"/>
                  </a:lnTo>
                  <a:lnTo>
                    <a:pt x="382" y="263"/>
                  </a:lnTo>
                  <a:lnTo>
                    <a:pt x="528" y="179"/>
                  </a:lnTo>
                  <a:lnTo>
                    <a:pt x="434" y="125"/>
                  </a:lnTo>
                  <a:lnTo>
                    <a:pt x="290" y="210"/>
                  </a:lnTo>
                  <a:lnTo>
                    <a:pt x="191" y="152"/>
                  </a:lnTo>
                  <a:lnTo>
                    <a:pt x="361" y="54"/>
                  </a:lnTo>
                  <a:lnTo>
                    <a:pt x="2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4">
              <a:extLst>
                <a:ext uri="{FF2B5EF4-FFF2-40B4-BE49-F238E27FC236}">
                  <a16:creationId xmlns:a16="http://schemas.microsoft.com/office/drawing/2014/main" id="{152B3123-1D56-AF9B-01FA-246984430132}"/>
                </a:ext>
              </a:extLst>
            </p:cNvPr>
            <p:cNvSpPr/>
            <p:nvPr/>
          </p:nvSpPr>
          <p:spPr>
            <a:xfrm rot="-565977">
              <a:off x="7588729" y="3830192"/>
              <a:ext cx="720615" cy="502643"/>
            </a:xfrm>
            <a:custGeom>
              <a:avLst/>
              <a:gdLst/>
              <a:ahLst/>
              <a:cxnLst/>
              <a:rect l="l" t="t" r="r" b="b"/>
              <a:pathLst>
                <a:path w="4966" h="3464" extrusionOk="0">
                  <a:moveTo>
                    <a:pt x="4803" y="1"/>
                  </a:moveTo>
                  <a:cubicBezTo>
                    <a:pt x="4771" y="1"/>
                    <a:pt x="4735" y="11"/>
                    <a:pt x="4697" y="33"/>
                  </a:cubicBezTo>
                  <a:lnTo>
                    <a:pt x="0" y="2744"/>
                  </a:lnTo>
                  <a:lnTo>
                    <a:pt x="0" y="3464"/>
                  </a:lnTo>
                  <a:lnTo>
                    <a:pt x="4697" y="752"/>
                  </a:lnTo>
                  <a:cubicBezTo>
                    <a:pt x="4846" y="667"/>
                    <a:pt x="4966" y="435"/>
                    <a:pt x="4966" y="236"/>
                  </a:cubicBezTo>
                  <a:cubicBezTo>
                    <a:pt x="4966" y="89"/>
                    <a:pt x="4899" y="1"/>
                    <a:pt x="4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a:extLst>
                <a:ext uri="{FF2B5EF4-FFF2-40B4-BE49-F238E27FC236}">
                  <a16:creationId xmlns:a16="http://schemas.microsoft.com/office/drawing/2014/main" id="{A804F04C-943D-6F8C-CF4F-F982FB574047}"/>
                </a:ext>
              </a:extLst>
            </p:cNvPr>
            <p:cNvSpPr/>
            <p:nvPr/>
          </p:nvSpPr>
          <p:spPr>
            <a:xfrm rot="-565977">
              <a:off x="7592364" y="3808373"/>
              <a:ext cx="1004304" cy="566634"/>
            </a:xfrm>
            <a:custGeom>
              <a:avLst/>
              <a:gdLst/>
              <a:ahLst/>
              <a:cxnLst/>
              <a:rect l="l" t="t" r="r" b="b"/>
              <a:pathLst>
                <a:path w="6921" h="3905" extrusionOk="0">
                  <a:moveTo>
                    <a:pt x="4861" y="1"/>
                  </a:moveTo>
                  <a:lnTo>
                    <a:pt x="0" y="2731"/>
                  </a:lnTo>
                  <a:lnTo>
                    <a:pt x="2032" y="3905"/>
                  </a:lnTo>
                  <a:lnTo>
                    <a:pt x="6921" y="1190"/>
                  </a:lnTo>
                  <a:lnTo>
                    <a:pt x="48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a:extLst>
                <a:ext uri="{FF2B5EF4-FFF2-40B4-BE49-F238E27FC236}">
                  <a16:creationId xmlns:a16="http://schemas.microsoft.com/office/drawing/2014/main" id="{657EDEE7-87FC-C19D-D862-816EDAAF3A6B}"/>
                </a:ext>
              </a:extLst>
            </p:cNvPr>
            <p:cNvSpPr/>
            <p:nvPr/>
          </p:nvSpPr>
          <p:spPr>
            <a:xfrm rot="-565977">
              <a:off x="7907345" y="3949774"/>
              <a:ext cx="720905" cy="502498"/>
            </a:xfrm>
            <a:custGeom>
              <a:avLst/>
              <a:gdLst/>
              <a:ahLst/>
              <a:cxnLst/>
              <a:rect l="l" t="t" r="r" b="b"/>
              <a:pathLst>
                <a:path w="4968" h="3463" extrusionOk="0">
                  <a:moveTo>
                    <a:pt x="4804" y="1"/>
                  </a:moveTo>
                  <a:cubicBezTo>
                    <a:pt x="4771" y="1"/>
                    <a:pt x="4735" y="11"/>
                    <a:pt x="4697" y="33"/>
                  </a:cubicBezTo>
                  <a:lnTo>
                    <a:pt x="1" y="2745"/>
                  </a:lnTo>
                  <a:lnTo>
                    <a:pt x="1" y="3463"/>
                  </a:lnTo>
                  <a:lnTo>
                    <a:pt x="4697" y="751"/>
                  </a:lnTo>
                  <a:cubicBezTo>
                    <a:pt x="4846" y="666"/>
                    <a:pt x="4968" y="434"/>
                    <a:pt x="4968" y="236"/>
                  </a:cubicBezTo>
                  <a:cubicBezTo>
                    <a:pt x="4968" y="89"/>
                    <a:pt x="4900" y="1"/>
                    <a:pt x="4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a:extLst>
                <a:ext uri="{FF2B5EF4-FFF2-40B4-BE49-F238E27FC236}">
                  <a16:creationId xmlns:a16="http://schemas.microsoft.com/office/drawing/2014/main" id="{3B14E629-66CA-E653-74B6-448702E0CF44}"/>
                </a:ext>
              </a:extLst>
            </p:cNvPr>
            <p:cNvSpPr/>
            <p:nvPr/>
          </p:nvSpPr>
          <p:spPr>
            <a:xfrm rot="-565977">
              <a:off x="7638174" y="4259412"/>
              <a:ext cx="294863" cy="274538"/>
            </a:xfrm>
            <a:custGeom>
              <a:avLst/>
              <a:gdLst/>
              <a:ahLst/>
              <a:cxnLst/>
              <a:rect l="l" t="t" r="r" b="b"/>
              <a:pathLst>
                <a:path w="2032" h="1892" extrusionOk="0">
                  <a:moveTo>
                    <a:pt x="0" y="0"/>
                  </a:moveTo>
                  <a:lnTo>
                    <a:pt x="0" y="720"/>
                  </a:lnTo>
                  <a:lnTo>
                    <a:pt x="2032" y="1892"/>
                  </a:lnTo>
                  <a:lnTo>
                    <a:pt x="2032" y="1174"/>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a:extLst>
                <a:ext uri="{FF2B5EF4-FFF2-40B4-BE49-F238E27FC236}">
                  <a16:creationId xmlns:a16="http://schemas.microsoft.com/office/drawing/2014/main" id="{B6EBE136-FD69-1EE6-C770-2F68E9193DA3}"/>
                </a:ext>
              </a:extLst>
            </p:cNvPr>
            <p:cNvSpPr/>
            <p:nvPr/>
          </p:nvSpPr>
          <p:spPr>
            <a:xfrm rot="-565977">
              <a:off x="7696370" y="4429034"/>
              <a:ext cx="205330" cy="173981"/>
            </a:xfrm>
            <a:custGeom>
              <a:avLst/>
              <a:gdLst/>
              <a:ahLst/>
              <a:cxnLst/>
              <a:rect l="l" t="t" r="r" b="b"/>
              <a:pathLst>
                <a:path w="1415" h="1199" extrusionOk="0">
                  <a:moveTo>
                    <a:pt x="1414" y="1"/>
                  </a:moveTo>
                  <a:lnTo>
                    <a:pt x="1" y="814"/>
                  </a:lnTo>
                  <a:lnTo>
                    <a:pt x="1" y="1199"/>
                  </a:lnTo>
                  <a:lnTo>
                    <a:pt x="1414" y="381"/>
                  </a:lnTo>
                  <a:lnTo>
                    <a:pt x="1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a:extLst>
                <a:ext uri="{FF2B5EF4-FFF2-40B4-BE49-F238E27FC236}">
                  <a16:creationId xmlns:a16="http://schemas.microsoft.com/office/drawing/2014/main" id="{1B49B102-E18E-7587-2F17-A23A176FC0E8}"/>
                </a:ext>
              </a:extLst>
            </p:cNvPr>
            <p:cNvSpPr/>
            <p:nvPr/>
          </p:nvSpPr>
          <p:spPr>
            <a:xfrm rot="-565977">
              <a:off x="7488975" y="4333253"/>
              <a:ext cx="400212" cy="231007"/>
            </a:xfrm>
            <a:custGeom>
              <a:avLst/>
              <a:gdLst/>
              <a:ahLst/>
              <a:cxnLst/>
              <a:rect l="l" t="t" r="r" b="b"/>
              <a:pathLst>
                <a:path w="2758" h="1592" extrusionOk="0">
                  <a:moveTo>
                    <a:pt x="1414" y="0"/>
                  </a:moveTo>
                  <a:lnTo>
                    <a:pt x="0" y="815"/>
                  </a:lnTo>
                  <a:lnTo>
                    <a:pt x="1344" y="1592"/>
                  </a:lnTo>
                  <a:lnTo>
                    <a:pt x="2757" y="779"/>
                  </a:lnTo>
                  <a:lnTo>
                    <a:pt x="14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a:extLst>
                <a:ext uri="{FF2B5EF4-FFF2-40B4-BE49-F238E27FC236}">
                  <a16:creationId xmlns:a16="http://schemas.microsoft.com/office/drawing/2014/main" id="{48B69F3E-A6DE-0379-F32A-E6D6DFF316C4}"/>
                </a:ext>
              </a:extLst>
            </p:cNvPr>
            <p:cNvSpPr/>
            <p:nvPr/>
          </p:nvSpPr>
          <p:spPr>
            <a:xfrm rot="-565977">
              <a:off x="7626423" y="4368613"/>
              <a:ext cx="108977" cy="62830"/>
            </a:xfrm>
            <a:custGeom>
              <a:avLst/>
              <a:gdLst/>
              <a:ahLst/>
              <a:cxnLst/>
              <a:rect l="l" t="t" r="r" b="b"/>
              <a:pathLst>
                <a:path w="751" h="433" extrusionOk="0">
                  <a:moveTo>
                    <a:pt x="386" y="0"/>
                  </a:moveTo>
                  <a:lnTo>
                    <a:pt x="1" y="221"/>
                  </a:lnTo>
                  <a:lnTo>
                    <a:pt x="367" y="433"/>
                  </a:lnTo>
                  <a:lnTo>
                    <a:pt x="751" y="211"/>
                  </a:lnTo>
                  <a:lnTo>
                    <a:pt x="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a:extLst>
                <a:ext uri="{FF2B5EF4-FFF2-40B4-BE49-F238E27FC236}">
                  <a16:creationId xmlns:a16="http://schemas.microsoft.com/office/drawing/2014/main" id="{C49975E3-B4EC-0646-1B93-96500F4452ED}"/>
                </a:ext>
              </a:extLst>
            </p:cNvPr>
            <p:cNvSpPr/>
            <p:nvPr/>
          </p:nvSpPr>
          <p:spPr>
            <a:xfrm rot="-565977">
              <a:off x="7717702" y="4403607"/>
              <a:ext cx="108977" cy="62830"/>
            </a:xfrm>
            <a:custGeom>
              <a:avLst/>
              <a:gdLst/>
              <a:ahLst/>
              <a:cxnLst/>
              <a:rect l="l" t="t" r="r" b="b"/>
              <a:pathLst>
                <a:path w="751" h="433" extrusionOk="0">
                  <a:moveTo>
                    <a:pt x="386" y="0"/>
                  </a:moveTo>
                  <a:lnTo>
                    <a:pt x="1" y="221"/>
                  </a:lnTo>
                  <a:lnTo>
                    <a:pt x="367" y="433"/>
                  </a:lnTo>
                  <a:lnTo>
                    <a:pt x="751" y="211"/>
                  </a:lnTo>
                  <a:lnTo>
                    <a:pt x="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a:extLst>
                <a:ext uri="{FF2B5EF4-FFF2-40B4-BE49-F238E27FC236}">
                  <a16:creationId xmlns:a16="http://schemas.microsoft.com/office/drawing/2014/main" id="{F148EDFC-9FAE-B8CC-5507-A079FED8BAE8}"/>
                </a:ext>
              </a:extLst>
            </p:cNvPr>
            <p:cNvSpPr/>
            <p:nvPr/>
          </p:nvSpPr>
          <p:spPr>
            <a:xfrm rot="-565977">
              <a:off x="7504620" y="4467008"/>
              <a:ext cx="195027" cy="168757"/>
            </a:xfrm>
            <a:custGeom>
              <a:avLst/>
              <a:gdLst/>
              <a:ahLst/>
              <a:cxnLst/>
              <a:rect l="l" t="t" r="r" b="b"/>
              <a:pathLst>
                <a:path w="1344" h="1163" extrusionOk="0">
                  <a:moveTo>
                    <a:pt x="0" y="1"/>
                  </a:moveTo>
                  <a:lnTo>
                    <a:pt x="0" y="385"/>
                  </a:lnTo>
                  <a:lnTo>
                    <a:pt x="1344" y="1163"/>
                  </a:lnTo>
                  <a:lnTo>
                    <a:pt x="1344" y="77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a:extLst>
                <a:ext uri="{FF2B5EF4-FFF2-40B4-BE49-F238E27FC236}">
                  <a16:creationId xmlns:a16="http://schemas.microsoft.com/office/drawing/2014/main" id="{BD6F87C2-D444-2D6F-FFCB-7084FFCE5581}"/>
                </a:ext>
              </a:extLst>
            </p:cNvPr>
            <p:cNvSpPr/>
            <p:nvPr/>
          </p:nvSpPr>
          <p:spPr>
            <a:xfrm rot="-565977">
              <a:off x="7516065" y="4500627"/>
              <a:ext cx="175873" cy="118696"/>
            </a:xfrm>
            <a:custGeom>
              <a:avLst/>
              <a:gdLst/>
              <a:ahLst/>
              <a:cxnLst/>
              <a:rect l="l" t="t" r="r" b="b"/>
              <a:pathLst>
                <a:path w="1212" h="818" extrusionOk="0">
                  <a:moveTo>
                    <a:pt x="198" y="1"/>
                  </a:moveTo>
                  <a:lnTo>
                    <a:pt x="0" y="116"/>
                  </a:lnTo>
                  <a:lnTo>
                    <a:pt x="1212" y="817"/>
                  </a:lnTo>
                  <a:lnTo>
                    <a:pt x="1212" y="587"/>
                  </a:lnTo>
                  <a:lnTo>
                    <a:pt x="1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a:extLst>
                <a:ext uri="{FF2B5EF4-FFF2-40B4-BE49-F238E27FC236}">
                  <a16:creationId xmlns:a16="http://schemas.microsoft.com/office/drawing/2014/main" id="{CDACA059-AEF5-6E87-6DBD-71089A81F1D2}"/>
                </a:ext>
              </a:extLst>
            </p:cNvPr>
            <p:cNvSpPr/>
            <p:nvPr/>
          </p:nvSpPr>
          <p:spPr>
            <a:xfrm rot="-565988">
              <a:off x="7509960" y="4500104"/>
              <a:ext cx="27447" cy="31859"/>
            </a:xfrm>
            <a:custGeom>
              <a:avLst/>
              <a:gdLst/>
              <a:ahLst/>
              <a:cxnLst/>
              <a:rect l="l" t="t" r="r" b="b"/>
              <a:pathLst>
                <a:path w="199" h="231" extrusionOk="0">
                  <a:moveTo>
                    <a:pt x="0" y="1"/>
                  </a:moveTo>
                  <a:lnTo>
                    <a:pt x="0" y="231"/>
                  </a:lnTo>
                  <a:lnTo>
                    <a:pt x="198" y="11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a:extLst>
                <a:ext uri="{FF2B5EF4-FFF2-40B4-BE49-F238E27FC236}">
                  <a16:creationId xmlns:a16="http://schemas.microsoft.com/office/drawing/2014/main" id="{6D575C4C-9538-08E3-3E87-6D8E872340D4}"/>
                </a:ext>
              </a:extLst>
            </p:cNvPr>
            <p:cNvSpPr/>
            <p:nvPr/>
          </p:nvSpPr>
          <p:spPr>
            <a:xfrm rot="-565977">
              <a:off x="7803668" y="4209033"/>
              <a:ext cx="166005" cy="95624"/>
            </a:xfrm>
            <a:custGeom>
              <a:avLst/>
              <a:gdLst/>
              <a:ahLst/>
              <a:cxnLst/>
              <a:rect l="l" t="t" r="r" b="b"/>
              <a:pathLst>
                <a:path w="1144" h="659" extrusionOk="0">
                  <a:moveTo>
                    <a:pt x="632" y="1"/>
                  </a:moveTo>
                  <a:lnTo>
                    <a:pt x="518" y="66"/>
                  </a:lnTo>
                  <a:lnTo>
                    <a:pt x="765" y="251"/>
                  </a:lnTo>
                  <a:cubicBezTo>
                    <a:pt x="820" y="290"/>
                    <a:pt x="877" y="332"/>
                    <a:pt x="935" y="372"/>
                  </a:cubicBezTo>
                  <a:lnTo>
                    <a:pt x="933" y="374"/>
                  </a:lnTo>
                  <a:cubicBezTo>
                    <a:pt x="857" y="343"/>
                    <a:pt x="782" y="311"/>
                    <a:pt x="710" y="282"/>
                  </a:cubicBezTo>
                  <a:lnTo>
                    <a:pt x="370" y="153"/>
                  </a:lnTo>
                  <a:lnTo>
                    <a:pt x="270" y="210"/>
                  </a:lnTo>
                  <a:lnTo>
                    <a:pt x="497" y="406"/>
                  </a:lnTo>
                  <a:cubicBezTo>
                    <a:pt x="549" y="448"/>
                    <a:pt x="603" y="490"/>
                    <a:pt x="657" y="533"/>
                  </a:cubicBezTo>
                  <a:lnTo>
                    <a:pt x="654" y="536"/>
                  </a:lnTo>
                  <a:cubicBezTo>
                    <a:pt x="583" y="503"/>
                    <a:pt x="512" y="470"/>
                    <a:pt x="441" y="438"/>
                  </a:cubicBezTo>
                  <a:lnTo>
                    <a:pt x="122" y="296"/>
                  </a:lnTo>
                  <a:lnTo>
                    <a:pt x="0" y="365"/>
                  </a:lnTo>
                  <a:lnTo>
                    <a:pt x="703" y="658"/>
                  </a:lnTo>
                  <a:lnTo>
                    <a:pt x="848" y="574"/>
                  </a:lnTo>
                  <a:lnTo>
                    <a:pt x="624" y="387"/>
                  </a:lnTo>
                  <a:cubicBezTo>
                    <a:pt x="586" y="355"/>
                    <a:pt x="543" y="324"/>
                    <a:pt x="505" y="293"/>
                  </a:cubicBezTo>
                  <a:lnTo>
                    <a:pt x="508" y="292"/>
                  </a:lnTo>
                  <a:cubicBezTo>
                    <a:pt x="558" y="315"/>
                    <a:pt x="614" y="338"/>
                    <a:pt x="669" y="361"/>
                  </a:cubicBezTo>
                  <a:lnTo>
                    <a:pt x="995" y="489"/>
                  </a:lnTo>
                  <a:lnTo>
                    <a:pt x="1143" y="404"/>
                  </a:ln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a:extLst>
                <a:ext uri="{FF2B5EF4-FFF2-40B4-BE49-F238E27FC236}">
                  <a16:creationId xmlns:a16="http://schemas.microsoft.com/office/drawing/2014/main" id="{5E3F1498-91DF-7C53-D87D-47F501B09B3F}"/>
                </a:ext>
              </a:extLst>
            </p:cNvPr>
            <p:cNvSpPr/>
            <p:nvPr/>
          </p:nvSpPr>
          <p:spPr>
            <a:xfrm rot="-565977">
              <a:off x="7905820" y="4161755"/>
              <a:ext cx="131905" cy="68054"/>
            </a:xfrm>
            <a:custGeom>
              <a:avLst/>
              <a:gdLst/>
              <a:ahLst/>
              <a:cxnLst/>
              <a:rect l="l" t="t" r="r" b="b"/>
              <a:pathLst>
                <a:path w="909" h="469" extrusionOk="0">
                  <a:moveTo>
                    <a:pt x="353" y="99"/>
                  </a:moveTo>
                  <a:cubicBezTo>
                    <a:pt x="416" y="99"/>
                    <a:pt x="491" y="122"/>
                    <a:pt x="568" y="166"/>
                  </a:cubicBezTo>
                  <a:cubicBezTo>
                    <a:pt x="689" y="236"/>
                    <a:pt x="721" y="307"/>
                    <a:pt x="650" y="349"/>
                  </a:cubicBezTo>
                  <a:cubicBezTo>
                    <a:pt x="625" y="363"/>
                    <a:pt x="593" y="370"/>
                    <a:pt x="558" y="370"/>
                  </a:cubicBezTo>
                  <a:cubicBezTo>
                    <a:pt x="493" y="370"/>
                    <a:pt x="413" y="346"/>
                    <a:pt x="334" y="300"/>
                  </a:cubicBezTo>
                  <a:cubicBezTo>
                    <a:pt x="214" y="231"/>
                    <a:pt x="187" y="163"/>
                    <a:pt x="258" y="122"/>
                  </a:cubicBezTo>
                  <a:cubicBezTo>
                    <a:pt x="284" y="107"/>
                    <a:pt x="317" y="99"/>
                    <a:pt x="353" y="99"/>
                  </a:cubicBezTo>
                  <a:close/>
                  <a:moveTo>
                    <a:pt x="356" y="1"/>
                  </a:moveTo>
                  <a:cubicBezTo>
                    <a:pt x="276" y="1"/>
                    <a:pt x="202" y="19"/>
                    <a:pt x="141" y="55"/>
                  </a:cubicBezTo>
                  <a:cubicBezTo>
                    <a:pt x="0" y="136"/>
                    <a:pt x="16" y="256"/>
                    <a:pt x="213" y="371"/>
                  </a:cubicBezTo>
                  <a:cubicBezTo>
                    <a:pt x="327" y="436"/>
                    <a:pt x="446" y="468"/>
                    <a:pt x="554" y="468"/>
                  </a:cubicBezTo>
                  <a:cubicBezTo>
                    <a:pt x="633" y="468"/>
                    <a:pt x="707" y="451"/>
                    <a:pt x="767" y="416"/>
                  </a:cubicBezTo>
                  <a:cubicBezTo>
                    <a:pt x="909" y="334"/>
                    <a:pt x="886" y="210"/>
                    <a:pt x="688" y="96"/>
                  </a:cubicBezTo>
                  <a:cubicBezTo>
                    <a:pt x="577" y="32"/>
                    <a:pt x="461"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a:extLst>
                <a:ext uri="{FF2B5EF4-FFF2-40B4-BE49-F238E27FC236}">
                  <a16:creationId xmlns:a16="http://schemas.microsoft.com/office/drawing/2014/main" id="{91B6FE9B-057A-A6BE-3DD8-673F40929363}"/>
                </a:ext>
              </a:extLst>
            </p:cNvPr>
            <p:cNvSpPr/>
            <p:nvPr/>
          </p:nvSpPr>
          <p:spPr>
            <a:xfrm rot="-565977">
              <a:off x="7968812" y="4105419"/>
              <a:ext cx="148157" cy="75309"/>
            </a:xfrm>
            <a:custGeom>
              <a:avLst/>
              <a:gdLst/>
              <a:ahLst/>
              <a:cxnLst/>
              <a:rect l="l" t="t" r="r" b="b"/>
              <a:pathLst>
                <a:path w="1021" h="519" extrusionOk="0">
                  <a:moveTo>
                    <a:pt x="386" y="98"/>
                  </a:moveTo>
                  <a:cubicBezTo>
                    <a:pt x="412" y="98"/>
                    <a:pt x="437" y="105"/>
                    <a:pt x="463" y="120"/>
                  </a:cubicBezTo>
                  <a:cubicBezTo>
                    <a:pt x="523" y="154"/>
                    <a:pt x="520" y="191"/>
                    <a:pt x="458" y="227"/>
                  </a:cubicBezTo>
                  <a:lnTo>
                    <a:pt x="397" y="262"/>
                  </a:lnTo>
                  <a:lnTo>
                    <a:pt x="228" y="164"/>
                  </a:lnTo>
                  <a:lnTo>
                    <a:pt x="288" y="129"/>
                  </a:lnTo>
                  <a:cubicBezTo>
                    <a:pt x="322" y="109"/>
                    <a:pt x="354" y="98"/>
                    <a:pt x="386" y="98"/>
                  </a:cubicBezTo>
                  <a:close/>
                  <a:moveTo>
                    <a:pt x="396" y="1"/>
                  </a:moveTo>
                  <a:cubicBezTo>
                    <a:pt x="321" y="1"/>
                    <a:pt x="251" y="25"/>
                    <a:pt x="189" y="60"/>
                  </a:cubicBezTo>
                  <a:lnTo>
                    <a:pt x="1" y="170"/>
                  </a:lnTo>
                  <a:lnTo>
                    <a:pt x="605" y="519"/>
                  </a:lnTo>
                  <a:lnTo>
                    <a:pt x="724" y="450"/>
                  </a:lnTo>
                  <a:lnTo>
                    <a:pt x="506" y="324"/>
                  </a:lnTo>
                  <a:lnTo>
                    <a:pt x="570" y="287"/>
                  </a:lnTo>
                  <a:lnTo>
                    <a:pt x="888" y="355"/>
                  </a:lnTo>
                  <a:lnTo>
                    <a:pt x="1021" y="279"/>
                  </a:lnTo>
                  <a:lnTo>
                    <a:pt x="660" y="207"/>
                  </a:lnTo>
                  <a:cubicBezTo>
                    <a:pt x="688" y="158"/>
                    <a:pt x="668" y="104"/>
                    <a:pt x="579" y="52"/>
                  </a:cubicBezTo>
                  <a:cubicBezTo>
                    <a:pt x="516" y="16"/>
                    <a:pt x="455"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a:extLst>
                <a:ext uri="{FF2B5EF4-FFF2-40B4-BE49-F238E27FC236}">
                  <a16:creationId xmlns:a16="http://schemas.microsoft.com/office/drawing/2014/main" id="{D5C2B626-67D3-B637-C62B-9038C49A27EA}"/>
                </a:ext>
              </a:extLst>
            </p:cNvPr>
            <p:cNvSpPr/>
            <p:nvPr/>
          </p:nvSpPr>
          <p:spPr>
            <a:xfrm rot="-565977">
              <a:off x="8031188" y="4035720"/>
              <a:ext cx="159040" cy="91706"/>
            </a:xfrm>
            <a:custGeom>
              <a:avLst/>
              <a:gdLst/>
              <a:ahLst/>
              <a:cxnLst/>
              <a:rect l="l" t="t" r="r" b="b"/>
              <a:pathLst>
                <a:path w="1096" h="632" extrusionOk="0">
                  <a:moveTo>
                    <a:pt x="491" y="0"/>
                  </a:moveTo>
                  <a:lnTo>
                    <a:pt x="365" y="72"/>
                  </a:lnTo>
                  <a:lnTo>
                    <a:pt x="551" y="278"/>
                  </a:lnTo>
                  <a:lnTo>
                    <a:pt x="626" y="358"/>
                  </a:lnTo>
                  <a:lnTo>
                    <a:pt x="622" y="359"/>
                  </a:lnTo>
                  <a:lnTo>
                    <a:pt x="486" y="316"/>
                  </a:lnTo>
                  <a:lnTo>
                    <a:pt x="127" y="211"/>
                  </a:lnTo>
                  <a:lnTo>
                    <a:pt x="1" y="283"/>
                  </a:lnTo>
                  <a:lnTo>
                    <a:pt x="606" y="632"/>
                  </a:lnTo>
                  <a:lnTo>
                    <a:pt x="715" y="569"/>
                  </a:lnTo>
                  <a:lnTo>
                    <a:pt x="493" y="440"/>
                  </a:lnTo>
                  <a:cubicBezTo>
                    <a:pt x="434" y="407"/>
                    <a:pt x="336" y="360"/>
                    <a:pt x="272" y="330"/>
                  </a:cubicBezTo>
                  <a:lnTo>
                    <a:pt x="276" y="329"/>
                  </a:lnTo>
                  <a:lnTo>
                    <a:pt x="457" y="385"/>
                  </a:lnTo>
                  <a:lnTo>
                    <a:pt x="772" y="474"/>
                  </a:lnTo>
                  <a:lnTo>
                    <a:pt x="819" y="447"/>
                  </a:lnTo>
                  <a:lnTo>
                    <a:pt x="666" y="265"/>
                  </a:lnTo>
                  <a:lnTo>
                    <a:pt x="568" y="160"/>
                  </a:lnTo>
                  <a:lnTo>
                    <a:pt x="572" y="158"/>
                  </a:lnTo>
                  <a:cubicBezTo>
                    <a:pt x="625" y="195"/>
                    <a:pt x="703" y="251"/>
                    <a:pt x="762" y="285"/>
                  </a:cubicBezTo>
                  <a:lnTo>
                    <a:pt x="984" y="413"/>
                  </a:lnTo>
                  <a:lnTo>
                    <a:pt x="1095" y="349"/>
                  </a:lnTo>
                  <a:lnTo>
                    <a:pt x="4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a:extLst>
                <a:ext uri="{FF2B5EF4-FFF2-40B4-BE49-F238E27FC236}">
                  <a16:creationId xmlns:a16="http://schemas.microsoft.com/office/drawing/2014/main" id="{E484926D-7CFB-34F4-B1B8-B02A4DD75F7F}"/>
                </a:ext>
              </a:extLst>
            </p:cNvPr>
            <p:cNvSpPr/>
            <p:nvPr/>
          </p:nvSpPr>
          <p:spPr>
            <a:xfrm rot="-565977">
              <a:off x="8107535" y="3850127"/>
              <a:ext cx="349859" cy="162082"/>
            </a:xfrm>
            <a:custGeom>
              <a:avLst/>
              <a:gdLst/>
              <a:ahLst/>
              <a:cxnLst/>
              <a:rect l="l" t="t" r="r" b="b"/>
              <a:pathLst>
                <a:path w="2411" h="1117" extrusionOk="0">
                  <a:moveTo>
                    <a:pt x="868" y="0"/>
                  </a:moveTo>
                  <a:cubicBezTo>
                    <a:pt x="799" y="0"/>
                    <a:pt x="726" y="11"/>
                    <a:pt x="654" y="33"/>
                  </a:cubicBezTo>
                  <a:cubicBezTo>
                    <a:pt x="383" y="117"/>
                    <a:pt x="259" y="254"/>
                    <a:pt x="112" y="398"/>
                  </a:cubicBezTo>
                  <a:cubicBezTo>
                    <a:pt x="0" y="507"/>
                    <a:pt x="23" y="588"/>
                    <a:pt x="102" y="588"/>
                  </a:cubicBezTo>
                  <a:cubicBezTo>
                    <a:pt x="138" y="588"/>
                    <a:pt x="186" y="571"/>
                    <a:pt x="239" y="533"/>
                  </a:cubicBezTo>
                  <a:cubicBezTo>
                    <a:pt x="396" y="418"/>
                    <a:pt x="656" y="170"/>
                    <a:pt x="857" y="170"/>
                  </a:cubicBezTo>
                  <a:cubicBezTo>
                    <a:pt x="870" y="170"/>
                    <a:pt x="883" y="171"/>
                    <a:pt x="896" y="174"/>
                  </a:cubicBezTo>
                  <a:cubicBezTo>
                    <a:pt x="1102" y="211"/>
                    <a:pt x="946" y="346"/>
                    <a:pt x="770" y="561"/>
                  </a:cubicBezTo>
                  <a:cubicBezTo>
                    <a:pt x="596" y="776"/>
                    <a:pt x="503" y="954"/>
                    <a:pt x="770" y="1092"/>
                  </a:cubicBezTo>
                  <a:cubicBezTo>
                    <a:pt x="802" y="1109"/>
                    <a:pt x="841" y="1116"/>
                    <a:pt x="886" y="1116"/>
                  </a:cubicBezTo>
                  <a:cubicBezTo>
                    <a:pt x="1142" y="1116"/>
                    <a:pt x="1573" y="877"/>
                    <a:pt x="1779" y="800"/>
                  </a:cubicBezTo>
                  <a:cubicBezTo>
                    <a:pt x="1871" y="765"/>
                    <a:pt x="1945" y="752"/>
                    <a:pt x="2008" y="752"/>
                  </a:cubicBezTo>
                  <a:cubicBezTo>
                    <a:pt x="2112" y="752"/>
                    <a:pt x="2185" y="786"/>
                    <a:pt x="2260" y="809"/>
                  </a:cubicBezTo>
                  <a:cubicBezTo>
                    <a:pt x="2274" y="813"/>
                    <a:pt x="2288" y="815"/>
                    <a:pt x="2300" y="815"/>
                  </a:cubicBezTo>
                  <a:cubicBezTo>
                    <a:pt x="2390" y="815"/>
                    <a:pt x="2411" y="705"/>
                    <a:pt x="2279" y="631"/>
                  </a:cubicBezTo>
                  <a:cubicBezTo>
                    <a:pt x="2215" y="595"/>
                    <a:pt x="2124" y="571"/>
                    <a:pt x="2010" y="571"/>
                  </a:cubicBezTo>
                  <a:cubicBezTo>
                    <a:pt x="1858" y="571"/>
                    <a:pt x="1668" y="614"/>
                    <a:pt x="1457" y="731"/>
                  </a:cubicBezTo>
                  <a:cubicBezTo>
                    <a:pt x="1241" y="851"/>
                    <a:pt x="1044" y="907"/>
                    <a:pt x="921" y="907"/>
                  </a:cubicBezTo>
                  <a:cubicBezTo>
                    <a:pt x="824" y="907"/>
                    <a:pt x="774" y="871"/>
                    <a:pt x="800" y="803"/>
                  </a:cubicBezTo>
                  <a:cubicBezTo>
                    <a:pt x="885" y="588"/>
                    <a:pt x="1252" y="398"/>
                    <a:pt x="1233" y="215"/>
                  </a:cubicBezTo>
                  <a:cubicBezTo>
                    <a:pt x="1220" y="81"/>
                    <a:pt x="1059" y="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a:extLst>
                <a:ext uri="{FF2B5EF4-FFF2-40B4-BE49-F238E27FC236}">
                  <a16:creationId xmlns:a16="http://schemas.microsoft.com/office/drawing/2014/main" id="{B57D2BC3-C7A1-5625-233D-1FB78DC94935}"/>
                </a:ext>
              </a:extLst>
            </p:cNvPr>
            <p:cNvSpPr/>
            <p:nvPr/>
          </p:nvSpPr>
          <p:spPr>
            <a:xfrm rot="-565977">
              <a:off x="8095598" y="3917019"/>
              <a:ext cx="74877" cy="54269"/>
            </a:xfrm>
            <a:custGeom>
              <a:avLst/>
              <a:gdLst/>
              <a:ahLst/>
              <a:cxnLst/>
              <a:rect l="l" t="t" r="r" b="b"/>
              <a:pathLst>
                <a:path w="516" h="374" extrusionOk="0">
                  <a:moveTo>
                    <a:pt x="111" y="0"/>
                  </a:moveTo>
                  <a:cubicBezTo>
                    <a:pt x="1" y="0"/>
                    <a:pt x="182" y="38"/>
                    <a:pt x="182" y="38"/>
                  </a:cubicBezTo>
                  <a:cubicBezTo>
                    <a:pt x="182" y="38"/>
                    <a:pt x="405" y="67"/>
                    <a:pt x="465" y="280"/>
                  </a:cubicBezTo>
                  <a:cubicBezTo>
                    <a:pt x="484" y="349"/>
                    <a:pt x="496" y="373"/>
                    <a:pt x="502" y="373"/>
                  </a:cubicBezTo>
                  <a:cubicBezTo>
                    <a:pt x="515" y="373"/>
                    <a:pt x="506" y="267"/>
                    <a:pt x="496" y="234"/>
                  </a:cubicBezTo>
                  <a:cubicBezTo>
                    <a:pt x="483" y="184"/>
                    <a:pt x="420" y="17"/>
                    <a:pt x="181" y="3"/>
                  </a:cubicBezTo>
                  <a:cubicBezTo>
                    <a:pt x="150" y="1"/>
                    <a:pt x="128"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a:extLst>
                <a:ext uri="{FF2B5EF4-FFF2-40B4-BE49-F238E27FC236}">
                  <a16:creationId xmlns:a16="http://schemas.microsoft.com/office/drawing/2014/main" id="{7258B682-4CCF-04DE-D275-4F551F5F23E9}"/>
                </a:ext>
              </a:extLst>
            </p:cNvPr>
            <p:cNvSpPr/>
            <p:nvPr/>
          </p:nvSpPr>
          <p:spPr>
            <a:xfrm rot="-565977">
              <a:off x="8123547" y="3886955"/>
              <a:ext cx="64429" cy="60364"/>
            </a:xfrm>
            <a:custGeom>
              <a:avLst/>
              <a:gdLst/>
              <a:ahLst/>
              <a:cxnLst/>
              <a:rect l="l" t="t" r="r" b="b"/>
              <a:pathLst>
                <a:path w="444" h="416" extrusionOk="0">
                  <a:moveTo>
                    <a:pt x="56" y="0"/>
                  </a:moveTo>
                  <a:cubicBezTo>
                    <a:pt x="1" y="0"/>
                    <a:pt x="146" y="47"/>
                    <a:pt x="146" y="47"/>
                  </a:cubicBezTo>
                  <a:cubicBezTo>
                    <a:pt x="146" y="47"/>
                    <a:pt x="364" y="100"/>
                    <a:pt x="401" y="318"/>
                  </a:cubicBezTo>
                  <a:cubicBezTo>
                    <a:pt x="413" y="390"/>
                    <a:pt x="422" y="415"/>
                    <a:pt x="428" y="415"/>
                  </a:cubicBezTo>
                  <a:cubicBezTo>
                    <a:pt x="441" y="415"/>
                    <a:pt x="443" y="310"/>
                    <a:pt x="437" y="276"/>
                  </a:cubicBezTo>
                  <a:cubicBezTo>
                    <a:pt x="429" y="225"/>
                    <a:pt x="384" y="51"/>
                    <a:pt x="149" y="12"/>
                  </a:cubicBezTo>
                  <a:cubicBezTo>
                    <a:pt x="100" y="4"/>
                    <a:pt x="71" y="0"/>
                    <a:pt x="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a:extLst>
                <a:ext uri="{FF2B5EF4-FFF2-40B4-BE49-F238E27FC236}">
                  <a16:creationId xmlns:a16="http://schemas.microsoft.com/office/drawing/2014/main" id="{CDD90CE0-C757-3149-F677-C2CF982E5128}"/>
                </a:ext>
              </a:extLst>
            </p:cNvPr>
            <p:cNvSpPr/>
            <p:nvPr/>
          </p:nvSpPr>
          <p:spPr>
            <a:xfrm rot="-565977">
              <a:off x="8157490" y="3850546"/>
              <a:ext cx="49773" cy="71972"/>
            </a:xfrm>
            <a:custGeom>
              <a:avLst/>
              <a:gdLst/>
              <a:ahLst/>
              <a:cxnLst/>
              <a:rect l="l" t="t" r="r" b="b"/>
              <a:pathLst>
                <a:path w="343" h="496" extrusionOk="0">
                  <a:moveTo>
                    <a:pt x="26" y="1"/>
                  </a:moveTo>
                  <a:cubicBezTo>
                    <a:pt x="1" y="1"/>
                    <a:pt x="110" y="69"/>
                    <a:pt x="110" y="69"/>
                  </a:cubicBezTo>
                  <a:cubicBezTo>
                    <a:pt x="110" y="69"/>
                    <a:pt x="310" y="174"/>
                    <a:pt x="293" y="394"/>
                  </a:cubicBezTo>
                  <a:cubicBezTo>
                    <a:pt x="287" y="469"/>
                    <a:pt x="290" y="495"/>
                    <a:pt x="297" y="495"/>
                  </a:cubicBezTo>
                  <a:cubicBezTo>
                    <a:pt x="309" y="495"/>
                    <a:pt x="336" y="395"/>
                    <a:pt x="339" y="362"/>
                  </a:cubicBezTo>
                  <a:cubicBezTo>
                    <a:pt x="342" y="311"/>
                    <a:pt x="341" y="131"/>
                    <a:pt x="123" y="36"/>
                  </a:cubicBezTo>
                  <a:cubicBezTo>
                    <a:pt x="63" y="10"/>
                    <a:pt x="35" y="1"/>
                    <a:pt x="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a:extLst>
                <a:ext uri="{FF2B5EF4-FFF2-40B4-BE49-F238E27FC236}">
                  <a16:creationId xmlns:a16="http://schemas.microsoft.com/office/drawing/2014/main" id="{0A213D39-7355-F932-F907-5B42CD2A4F13}"/>
                </a:ext>
              </a:extLst>
            </p:cNvPr>
            <p:cNvSpPr/>
            <p:nvPr/>
          </p:nvSpPr>
          <p:spPr>
            <a:xfrm rot="-565977">
              <a:off x="8179504" y="3966119"/>
              <a:ext cx="85615" cy="24958"/>
            </a:xfrm>
            <a:custGeom>
              <a:avLst/>
              <a:gdLst/>
              <a:ahLst/>
              <a:cxnLst/>
              <a:rect l="l" t="t" r="r" b="b"/>
              <a:pathLst>
                <a:path w="590" h="172" extrusionOk="0">
                  <a:moveTo>
                    <a:pt x="297" y="1"/>
                  </a:moveTo>
                  <a:cubicBezTo>
                    <a:pt x="238" y="1"/>
                    <a:pt x="168" y="18"/>
                    <a:pt x="91" y="69"/>
                  </a:cubicBezTo>
                  <a:cubicBezTo>
                    <a:pt x="14" y="121"/>
                    <a:pt x="0" y="137"/>
                    <a:pt x="12" y="137"/>
                  </a:cubicBezTo>
                  <a:cubicBezTo>
                    <a:pt x="30" y="137"/>
                    <a:pt x="113" y="97"/>
                    <a:pt x="113" y="97"/>
                  </a:cubicBezTo>
                  <a:cubicBezTo>
                    <a:pt x="113" y="97"/>
                    <a:pt x="190" y="54"/>
                    <a:pt x="290" y="54"/>
                  </a:cubicBezTo>
                  <a:cubicBezTo>
                    <a:pt x="351" y="54"/>
                    <a:pt x="419" y="69"/>
                    <a:pt x="485" y="119"/>
                  </a:cubicBezTo>
                  <a:cubicBezTo>
                    <a:pt x="536" y="157"/>
                    <a:pt x="561" y="172"/>
                    <a:pt x="569" y="172"/>
                  </a:cubicBezTo>
                  <a:cubicBezTo>
                    <a:pt x="590" y="172"/>
                    <a:pt x="512" y="85"/>
                    <a:pt x="483" y="63"/>
                  </a:cubicBezTo>
                  <a:cubicBezTo>
                    <a:pt x="458" y="44"/>
                    <a:pt x="391" y="1"/>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4">
              <a:extLst>
                <a:ext uri="{FF2B5EF4-FFF2-40B4-BE49-F238E27FC236}">
                  <a16:creationId xmlns:a16="http://schemas.microsoft.com/office/drawing/2014/main" id="{3AE59A0D-343B-043C-D07C-CCC202D66081}"/>
                </a:ext>
              </a:extLst>
            </p:cNvPr>
            <p:cNvSpPr/>
            <p:nvPr/>
          </p:nvSpPr>
          <p:spPr>
            <a:xfrm rot="-565977">
              <a:off x="8180171" y="3932585"/>
              <a:ext cx="84599" cy="29311"/>
            </a:xfrm>
            <a:custGeom>
              <a:avLst/>
              <a:gdLst/>
              <a:ahLst/>
              <a:cxnLst/>
              <a:rect l="l" t="t" r="r" b="b"/>
              <a:pathLst>
                <a:path w="583" h="202" extrusionOk="0">
                  <a:moveTo>
                    <a:pt x="278" y="1"/>
                  </a:moveTo>
                  <a:cubicBezTo>
                    <a:pt x="226" y="1"/>
                    <a:pt x="167" y="14"/>
                    <a:pt x="100" y="48"/>
                  </a:cubicBezTo>
                  <a:cubicBezTo>
                    <a:pt x="13" y="93"/>
                    <a:pt x="0" y="107"/>
                    <a:pt x="15" y="107"/>
                  </a:cubicBezTo>
                  <a:cubicBezTo>
                    <a:pt x="37" y="107"/>
                    <a:pt x="118" y="79"/>
                    <a:pt x="118" y="79"/>
                  </a:cubicBezTo>
                  <a:cubicBezTo>
                    <a:pt x="118" y="79"/>
                    <a:pt x="179" y="52"/>
                    <a:pt x="260" y="52"/>
                  </a:cubicBezTo>
                  <a:cubicBezTo>
                    <a:pt x="329" y="52"/>
                    <a:pt x="411" y="71"/>
                    <a:pt x="485" y="140"/>
                  </a:cubicBezTo>
                  <a:cubicBezTo>
                    <a:pt x="533" y="185"/>
                    <a:pt x="556" y="201"/>
                    <a:pt x="564" y="201"/>
                  </a:cubicBezTo>
                  <a:cubicBezTo>
                    <a:pt x="583" y="201"/>
                    <a:pt x="515" y="108"/>
                    <a:pt x="489" y="83"/>
                  </a:cubicBezTo>
                  <a:cubicBezTo>
                    <a:pt x="463" y="60"/>
                    <a:pt x="390" y="1"/>
                    <a:pt x="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4">
              <a:extLst>
                <a:ext uri="{FF2B5EF4-FFF2-40B4-BE49-F238E27FC236}">
                  <a16:creationId xmlns:a16="http://schemas.microsoft.com/office/drawing/2014/main" id="{1283879D-9738-DBF7-66C8-95581E4ED4BD}"/>
                </a:ext>
              </a:extLst>
            </p:cNvPr>
            <p:cNvSpPr/>
            <p:nvPr/>
          </p:nvSpPr>
          <p:spPr>
            <a:xfrm rot="-565977">
              <a:off x="8200285" y="3897979"/>
              <a:ext cx="81116" cy="39904"/>
            </a:xfrm>
            <a:custGeom>
              <a:avLst/>
              <a:gdLst/>
              <a:ahLst/>
              <a:cxnLst/>
              <a:rect l="l" t="t" r="r" b="b"/>
              <a:pathLst>
                <a:path w="559" h="275" extrusionOk="0">
                  <a:moveTo>
                    <a:pt x="232" y="0"/>
                  </a:moveTo>
                  <a:cubicBezTo>
                    <a:pt x="200" y="0"/>
                    <a:pt x="166" y="4"/>
                    <a:pt x="129" y="13"/>
                  </a:cubicBezTo>
                  <a:cubicBezTo>
                    <a:pt x="0" y="45"/>
                    <a:pt x="18" y="52"/>
                    <a:pt x="58" y="52"/>
                  </a:cubicBezTo>
                  <a:cubicBezTo>
                    <a:pt x="91" y="52"/>
                    <a:pt x="139" y="47"/>
                    <a:pt x="139" y="47"/>
                  </a:cubicBezTo>
                  <a:cubicBezTo>
                    <a:pt x="139" y="47"/>
                    <a:pt x="157" y="44"/>
                    <a:pt x="186" y="44"/>
                  </a:cubicBezTo>
                  <a:cubicBezTo>
                    <a:pt x="257" y="44"/>
                    <a:pt x="395" y="63"/>
                    <a:pt x="480" y="196"/>
                  </a:cubicBezTo>
                  <a:cubicBezTo>
                    <a:pt x="518" y="253"/>
                    <a:pt x="536" y="274"/>
                    <a:pt x="543" y="274"/>
                  </a:cubicBezTo>
                  <a:cubicBezTo>
                    <a:pt x="559" y="274"/>
                    <a:pt x="517" y="171"/>
                    <a:pt x="497" y="142"/>
                  </a:cubicBezTo>
                  <a:cubicBezTo>
                    <a:pt x="475" y="106"/>
                    <a:pt x="393"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a:extLst>
                <a:ext uri="{FF2B5EF4-FFF2-40B4-BE49-F238E27FC236}">
                  <a16:creationId xmlns:a16="http://schemas.microsoft.com/office/drawing/2014/main" id="{AD2B71B0-3D4D-4671-66F6-9A977F9B39AF}"/>
                </a:ext>
              </a:extLst>
            </p:cNvPr>
            <p:cNvSpPr/>
            <p:nvPr/>
          </p:nvSpPr>
          <p:spPr>
            <a:xfrm rot="-565977">
              <a:off x="8255047" y="3954772"/>
              <a:ext cx="43678" cy="78647"/>
            </a:xfrm>
            <a:custGeom>
              <a:avLst/>
              <a:gdLst/>
              <a:ahLst/>
              <a:cxnLst/>
              <a:rect l="l" t="t" r="r" b="b"/>
              <a:pathLst>
                <a:path w="301" h="542" extrusionOk="0">
                  <a:moveTo>
                    <a:pt x="18" y="0"/>
                  </a:moveTo>
                  <a:lnTo>
                    <a:pt x="18" y="0"/>
                  </a:lnTo>
                  <a:cubicBezTo>
                    <a:pt x="0" y="0"/>
                    <a:pt x="88" y="85"/>
                    <a:pt x="88" y="85"/>
                  </a:cubicBezTo>
                  <a:cubicBezTo>
                    <a:pt x="88" y="85"/>
                    <a:pt x="261" y="230"/>
                    <a:pt x="197" y="442"/>
                  </a:cubicBezTo>
                  <a:cubicBezTo>
                    <a:pt x="174" y="516"/>
                    <a:pt x="172" y="541"/>
                    <a:pt x="179" y="541"/>
                  </a:cubicBezTo>
                  <a:cubicBezTo>
                    <a:pt x="193" y="541"/>
                    <a:pt x="239" y="452"/>
                    <a:pt x="249" y="419"/>
                  </a:cubicBezTo>
                  <a:cubicBezTo>
                    <a:pt x="263" y="371"/>
                    <a:pt x="300" y="195"/>
                    <a:pt x="107" y="56"/>
                  </a:cubicBezTo>
                  <a:cubicBezTo>
                    <a:pt x="50" y="15"/>
                    <a:pt x="25" y="0"/>
                    <a:pt x="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a:extLst>
                <a:ext uri="{FF2B5EF4-FFF2-40B4-BE49-F238E27FC236}">
                  <a16:creationId xmlns:a16="http://schemas.microsoft.com/office/drawing/2014/main" id="{53F15376-7270-FF06-DE2E-BB1A726971DB}"/>
                </a:ext>
              </a:extLst>
            </p:cNvPr>
            <p:cNvSpPr/>
            <p:nvPr/>
          </p:nvSpPr>
          <p:spPr>
            <a:xfrm rot="-565977">
              <a:off x="8357182" y="3897222"/>
              <a:ext cx="45129" cy="77341"/>
            </a:xfrm>
            <a:custGeom>
              <a:avLst/>
              <a:gdLst/>
              <a:ahLst/>
              <a:cxnLst/>
              <a:rect l="l" t="t" r="r" b="b"/>
              <a:pathLst>
                <a:path w="311" h="533" extrusionOk="0">
                  <a:moveTo>
                    <a:pt x="19" y="1"/>
                  </a:moveTo>
                  <a:lnTo>
                    <a:pt x="19" y="1"/>
                  </a:lnTo>
                  <a:cubicBezTo>
                    <a:pt x="0" y="1"/>
                    <a:pt x="93" y="82"/>
                    <a:pt x="93" y="82"/>
                  </a:cubicBezTo>
                  <a:cubicBezTo>
                    <a:pt x="93" y="82"/>
                    <a:pt x="273" y="217"/>
                    <a:pt x="222" y="432"/>
                  </a:cubicBezTo>
                  <a:cubicBezTo>
                    <a:pt x="204" y="506"/>
                    <a:pt x="203" y="532"/>
                    <a:pt x="210" y="532"/>
                  </a:cubicBezTo>
                  <a:cubicBezTo>
                    <a:pt x="223" y="532"/>
                    <a:pt x="264" y="440"/>
                    <a:pt x="272" y="407"/>
                  </a:cubicBezTo>
                  <a:cubicBezTo>
                    <a:pt x="284" y="358"/>
                    <a:pt x="311" y="180"/>
                    <a:pt x="110" y="51"/>
                  </a:cubicBezTo>
                  <a:cubicBezTo>
                    <a:pt x="52" y="14"/>
                    <a:pt x="27" y="1"/>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a:extLst>
                <a:ext uri="{FF2B5EF4-FFF2-40B4-BE49-F238E27FC236}">
                  <a16:creationId xmlns:a16="http://schemas.microsoft.com/office/drawing/2014/main" id="{F527E700-E782-CB61-4135-5749D523B84C}"/>
                </a:ext>
              </a:extLst>
            </p:cNvPr>
            <p:cNvSpPr/>
            <p:nvPr/>
          </p:nvSpPr>
          <p:spPr>
            <a:xfrm rot="-565977">
              <a:off x="8267896" y="3940243"/>
              <a:ext cx="58915" cy="64572"/>
            </a:xfrm>
            <a:custGeom>
              <a:avLst/>
              <a:gdLst/>
              <a:ahLst/>
              <a:cxnLst/>
              <a:rect l="l" t="t" r="r" b="b"/>
              <a:pathLst>
                <a:path w="406" h="445" extrusionOk="0">
                  <a:moveTo>
                    <a:pt x="39" y="1"/>
                  </a:moveTo>
                  <a:cubicBezTo>
                    <a:pt x="1" y="1"/>
                    <a:pt x="130" y="54"/>
                    <a:pt x="130" y="54"/>
                  </a:cubicBezTo>
                  <a:cubicBezTo>
                    <a:pt x="130" y="54"/>
                    <a:pt x="344" y="126"/>
                    <a:pt x="363" y="346"/>
                  </a:cubicBezTo>
                  <a:cubicBezTo>
                    <a:pt x="369" y="419"/>
                    <a:pt x="376" y="445"/>
                    <a:pt x="382" y="445"/>
                  </a:cubicBezTo>
                  <a:cubicBezTo>
                    <a:pt x="395" y="445"/>
                    <a:pt x="405" y="340"/>
                    <a:pt x="402" y="306"/>
                  </a:cubicBezTo>
                  <a:cubicBezTo>
                    <a:pt x="398" y="256"/>
                    <a:pt x="368" y="79"/>
                    <a:pt x="136" y="20"/>
                  </a:cubicBezTo>
                  <a:cubicBezTo>
                    <a:pt x="81" y="6"/>
                    <a:pt x="52" y="1"/>
                    <a:pt x="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a:extLst>
                <a:ext uri="{FF2B5EF4-FFF2-40B4-BE49-F238E27FC236}">
                  <a16:creationId xmlns:a16="http://schemas.microsoft.com/office/drawing/2014/main" id="{CB6F2A61-2646-67E9-AFB3-21F8E7880072}"/>
                </a:ext>
              </a:extLst>
            </p:cNvPr>
            <p:cNvSpPr/>
            <p:nvPr/>
          </p:nvSpPr>
          <p:spPr>
            <a:xfrm rot="-565977">
              <a:off x="8327715" y="3920448"/>
              <a:ext cx="44113" cy="78211"/>
            </a:xfrm>
            <a:custGeom>
              <a:avLst/>
              <a:gdLst/>
              <a:ahLst/>
              <a:cxnLst/>
              <a:rect l="l" t="t" r="r" b="b"/>
              <a:pathLst>
                <a:path w="304" h="539" extrusionOk="0">
                  <a:moveTo>
                    <a:pt x="18" y="0"/>
                  </a:moveTo>
                  <a:lnTo>
                    <a:pt x="18" y="0"/>
                  </a:lnTo>
                  <a:cubicBezTo>
                    <a:pt x="0" y="0"/>
                    <a:pt x="89" y="84"/>
                    <a:pt x="89" y="84"/>
                  </a:cubicBezTo>
                  <a:cubicBezTo>
                    <a:pt x="89" y="84"/>
                    <a:pt x="264" y="226"/>
                    <a:pt x="203" y="439"/>
                  </a:cubicBezTo>
                  <a:cubicBezTo>
                    <a:pt x="182" y="513"/>
                    <a:pt x="181" y="539"/>
                    <a:pt x="188" y="539"/>
                  </a:cubicBezTo>
                  <a:cubicBezTo>
                    <a:pt x="201" y="539"/>
                    <a:pt x="246" y="448"/>
                    <a:pt x="255" y="416"/>
                  </a:cubicBezTo>
                  <a:cubicBezTo>
                    <a:pt x="268" y="367"/>
                    <a:pt x="303" y="191"/>
                    <a:pt x="107" y="55"/>
                  </a:cubicBezTo>
                  <a:cubicBezTo>
                    <a:pt x="50" y="15"/>
                    <a:pt x="25" y="0"/>
                    <a:pt x="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a:extLst>
                <a:ext uri="{FF2B5EF4-FFF2-40B4-BE49-F238E27FC236}">
                  <a16:creationId xmlns:a16="http://schemas.microsoft.com/office/drawing/2014/main" id="{DB926B49-DC65-BB5E-8825-8607CD5972BA}"/>
                </a:ext>
              </a:extLst>
            </p:cNvPr>
            <p:cNvSpPr/>
            <p:nvPr/>
          </p:nvSpPr>
          <p:spPr>
            <a:xfrm rot="-565977">
              <a:off x="8212252" y="3976353"/>
              <a:ext cx="54416" cy="66603"/>
            </a:xfrm>
            <a:custGeom>
              <a:avLst/>
              <a:gdLst/>
              <a:ahLst/>
              <a:cxnLst/>
              <a:rect l="l" t="t" r="r" b="b"/>
              <a:pathLst>
                <a:path w="375" h="459" extrusionOk="0">
                  <a:moveTo>
                    <a:pt x="364" y="0"/>
                  </a:moveTo>
                  <a:cubicBezTo>
                    <a:pt x="351" y="0"/>
                    <a:pt x="318" y="16"/>
                    <a:pt x="296" y="32"/>
                  </a:cubicBezTo>
                  <a:cubicBezTo>
                    <a:pt x="296" y="32"/>
                    <a:pt x="205" y="80"/>
                    <a:pt x="102" y="260"/>
                  </a:cubicBezTo>
                  <a:cubicBezTo>
                    <a:pt x="22" y="399"/>
                    <a:pt x="0" y="458"/>
                    <a:pt x="19" y="458"/>
                  </a:cubicBezTo>
                  <a:cubicBezTo>
                    <a:pt x="25" y="458"/>
                    <a:pt x="35" y="453"/>
                    <a:pt x="49" y="442"/>
                  </a:cubicBezTo>
                  <a:cubicBezTo>
                    <a:pt x="106" y="394"/>
                    <a:pt x="295" y="87"/>
                    <a:pt x="350" y="33"/>
                  </a:cubicBezTo>
                  <a:cubicBezTo>
                    <a:pt x="374" y="9"/>
                    <a:pt x="375"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a:extLst>
                <a:ext uri="{FF2B5EF4-FFF2-40B4-BE49-F238E27FC236}">
                  <a16:creationId xmlns:a16="http://schemas.microsoft.com/office/drawing/2014/main" id="{550B2726-0FD4-35AB-AE61-4286ABCB3263}"/>
                </a:ext>
              </a:extLst>
            </p:cNvPr>
            <p:cNvSpPr/>
            <p:nvPr/>
          </p:nvSpPr>
          <p:spPr>
            <a:xfrm rot="-565977">
              <a:off x="8211207" y="3844106"/>
              <a:ext cx="53110" cy="67183"/>
            </a:xfrm>
            <a:custGeom>
              <a:avLst/>
              <a:gdLst/>
              <a:ahLst/>
              <a:cxnLst/>
              <a:rect l="l" t="t" r="r" b="b"/>
              <a:pathLst>
                <a:path w="366" h="463" extrusionOk="0">
                  <a:moveTo>
                    <a:pt x="355" y="0"/>
                  </a:moveTo>
                  <a:cubicBezTo>
                    <a:pt x="342" y="0"/>
                    <a:pt x="309" y="16"/>
                    <a:pt x="287" y="32"/>
                  </a:cubicBezTo>
                  <a:cubicBezTo>
                    <a:pt x="287" y="32"/>
                    <a:pt x="207" y="106"/>
                    <a:pt x="104" y="288"/>
                  </a:cubicBezTo>
                  <a:cubicBezTo>
                    <a:pt x="31" y="416"/>
                    <a:pt x="1" y="463"/>
                    <a:pt x="10" y="463"/>
                  </a:cubicBezTo>
                  <a:cubicBezTo>
                    <a:pt x="13" y="463"/>
                    <a:pt x="23" y="455"/>
                    <a:pt x="39" y="442"/>
                  </a:cubicBezTo>
                  <a:cubicBezTo>
                    <a:pt x="97" y="395"/>
                    <a:pt x="286" y="87"/>
                    <a:pt x="341" y="32"/>
                  </a:cubicBezTo>
                  <a:cubicBezTo>
                    <a:pt x="365" y="9"/>
                    <a:pt x="365"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661309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A926874-FD83-AA56-9985-93EE2BE0EC31}"/>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670EC72D-BDCA-557D-8886-D3869E2BD7C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Password Hashing &amp; Salting</a:t>
            </a:r>
            <a:endParaRPr>
              <a:solidFill>
                <a:schemeClr val="lt2"/>
              </a:solidFill>
            </a:endParaRPr>
          </a:p>
        </p:txBody>
      </p:sp>
      <p:sp>
        <p:nvSpPr>
          <p:cNvPr id="411" name="Google Shape;411;p30">
            <a:extLst>
              <a:ext uri="{FF2B5EF4-FFF2-40B4-BE49-F238E27FC236}">
                <a16:creationId xmlns:a16="http://schemas.microsoft.com/office/drawing/2014/main" id="{D9AF84E2-1CF0-3CCC-76A3-E99FE3FBB63C}"/>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12B58B50-235A-0ACE-7401-8D1262DBF2A7}"/>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B3CEAB9A-DC91-9E70-93F5-69D4AEC5C8A2}"/>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C7228142-6A82-AAA8-C485-562352611A48}"/>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FDE17DE-4FBF-78AD-FC2E-B9C321ECFD0E}"/>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0BBE9000-33A7-D0FB-79F7-F1E11512B51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5AF6C502-527D-AA2F-2145-4781B31936CA}"/>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F377B008-7716-C0C8-2780-CFBC149610F1}"/>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AA74F4CD-1FE0-348D-6B6A-F2F095DEA199}"/>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15969C53-7D03-9D63-3FF4-E6573D9AD504}"/>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FEDFEF99-F0D2-3608-F8C9-8691B6BF3F11}"/>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5D31DF1-1750-26E5-B5B7-71FA5EF1F891}"/>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7A457186-100E-6927-5513-227D322DE1F2}"/>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536CCBAB-BC77-93F8-E418-171A7DFB9C51}"/>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0F0B789-F5D1-13B8-DC33-CF4515A3667A}"/>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6A805AF3-64EE-0135-E6B6-E6F3C824B95E}"/>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30446770-24FA-8F92-81E0-1CA2C2349994}"/>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F82E9183-F5FC-7E18-F0B4-58E442B2C6E0}"/>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D8938E5A-DBE0-77F9-31B1-0F5C159563D6}"/>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A6DEAC6A-BB52-403E-79F6-A6A89959DEBC}"/>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E158692E-7422-D31E-2CEB-AF7AF597A6F9}"/>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DB3A136B-9472-9AC0-3E26-0CBAC85243B3}"/>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B867AF75-DCE7-83D0-A586-2420B017B70F}"/>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7458D82B-3A51-16BB-1288-1B45BD423D97}"/>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9BACD279-783C-8A51-E3E4-04F7ABD9ABD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02F21166-890C-A603-EEBD-85D0A32A88CD}"/>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A number and symbols on a black background&#10;&#10;AI-generated content may be incorrect.">
            <a:extLst>
              <a:ext uri="{FF2B5EF4-FFF2-40B4-BE49-F238E27FC236}">
                <a16:creationId xmlns:a16="http://schemas.microsoft.com/office/drawing/2014/main" id="{AC849C15-108C-4A97-4B03-B9E23D175B3C}"/>
              </a:ext>
            </a:extLst>
          </p:cNvPr>
          <p:cNvPicPr>
            <a:picLocks noChangeAspect="1"/>
          </p:cNvPicPr>
          <p:nvPr/>
        </p:nvPicPr>
        <p:blipFill>
          <a:blip r:embed="rId3"/>
          <a:stretch>
            <a:fillRect/>
          </a:stretch>
        </p:blipFill>
        <p:spPr>
          <a:xfrm>
            <a:off x="872346" y="1499225"/>
            <a:ext cx="3611576" cy="1116491"/>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3" name="Picture 2">
            <a:extLst>
              <a:ext uri="{FF2B5EF4-FFF2-40B4-BE49-F238E27FC236}">
                <a16:creationId xmlns:a16="http://schemas.microsoft.com/office/drawing/2014/main" id="{F0E8364D-184A-C318-6F58-78CE212FE4F4}"/>
              </a:ext>
            </a:extLst>
          </p:cNvPr>
          <p:cNvPicPr>
            <a:picLocks noChangeAspect="1"/>
          </p:cNvPicPr>
          <p:nvPr/>
        </p:nvPicPr>
        <p:blipFill>
          <a:blip r:embed="rId4"/>
          <a:srcRect b="48922"/>
          <a:stretch>
            <a:fillRect/>
          </a:stretch>
        </p:blipFill>
        <p:spPr>
          <a:xfrm>
            <a:off x="4625396" y="1498006"/>
            <a:ext cx="4064718" cy="326079"/>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grpSp>
        <p:nvGrpSpPr>
          <p:cNvPr id="10" name="Group 9">
            <a:extLst>
              <a:ext uri="{FF2B5EF4-FFF2-40B4-BE49-F238E27FC236}">
                <a16:creationId xmlns:a16="http://schemas.microsoft.com/office/drawing/2014/main" id="{5B02D7B9-08BA-D9FB-F9E2-9992C1EB9523}"/>
              </a:ext>
            </a:extLst>
          </p:cNvPr>
          <p:cNvGrpSpPr/>
          <p:nvPr/>
        </p:nvGrpSpPr>
        <p:grpSpPr>
          <a:xfrm>
            <a:off x="872346" y="2867180"/>
            <a:ext cx="3611576" cy="572699"/>
            <a:chOff x="5105400" y="1356980"/>
            <a:chExt cx="3611576" cy="572699"/>
          </a:xfrm>
        </p:grpSpPr>
        <p:pic>
          <p:nvPicPr>
            <p:cNvPr id="4" name="Picture 3">
              <a:extLst>
                <a:ext uri="{FF2B5EF4-FFF2-40B4-BE49-F238E27FC236}">
                  <a16:creationId xmlns:a16="http://schemas.microsoft.com/office/drawing/2014/main" id="{82E9A29B-7F42-D8B0-D6FE-F6CB50696DB8}"/>
                </a:ext>
              </a:extLst>
            </p:cNvPr>
            <p:cNvPicPr>
              <a:picLocks noChangeAspect="1"/>
            </p:cNvPicPr>
            <p:nvPr/>
          </p:nvPicPr>
          <p:blipFill>
            <a:blip r:embed="rId5"/>
            <a:srcRect l="16251"/>
            <a:stretch>
              <a:fillRect/>
            </a:stretch>
          </p:blipFill>
          <p:spPr>
            <a:xfrm>
              <a:off x="5105400" y="1356980"/>
              <a:ext cx="3611576" cy="572699"/>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5" name="Rectangle 4">
              <a:extLst>
                <a:ext uri="{FF2B5EF4-FFF2-40B4-BE49-F238E27FC236}">
                  <a16:creationId xmlns:a16="http://schemas.microsoft.com/office/drawing/2014/main" id="{D239B56E-A7D8-79A4-D7EB-A0C106D913BC}"/>
                </a:ext>
              </a:extLst>
            </p:cNvPr>
            <p:cNvSpPr/>
            <p:nvPr/>
          </p:nvSpPr>
          <p:spPr>
            <a:xfrm>
              <a:off x="7550726" y="1738746"/>
              <a:ext cx="1121241" cy="173482"/>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a:extLst>
              <a:ext uri="{FF2B5EF4-FFF2-40B4-BE49-F238E27FC236}">
                <a16:creationId xmlns:a16="http://schemas.microsoft.com/office/drawing/2014/main" id="{DE70BD43-3D5C-CF17-F6DF-4216293B04DB}"/>
              </a:ext>
            </a:extLst>
          </p:cNvPr>
          <p:cNvPicPr>
            <a:picLocks noChangeAspect="1"/>
          </p:cNvPicPr>
          <p:nvPr/>
        </p:nvPicPr>
        <p:blipFill>
          <a:blip r:embed="rId6"/>
          <a:stretch>
            <a:fillRect/>
          </a:stretch>
        </p:blipFill>
        <p:spPr>
          <a:xfrm>
            <a:off x="4625395" y="2867180"/>
            <a:ext cx="4091581" cy="570649"/>
          </a:xfrm>
          <a:prstGeom prst="rect">
            <a:avLst/>
          </a:prstGeom>
          <a:ln>
            <a:solidFill>
              <a:schemeClr val="tx1"/>
            </a:solidFill>
          </a:ln>
        </p:spPr>
      </p:pic>
      <p:sp>
        <p:nvSpPr>
          <p:cNvPr id="15" name="Google Shape;391;p30">
            <a:extLst>
              <a:ext uri="{FF2B5EF4-FFF2-40B4-BE49-F238E27FC236}">
                <a16:creationId xmlns:a16="http://schemas.microsoft.com/office/drawing/2014/main" id="{AEA61051-1333-1D16-247B-71391A15F025}"/>
              </a:ext>
            </a:extLst>
          </p:cNvPr>
          <p:cNvSpPr txBox="1">
            <a:spLocks/>
          </p:cNvSpPr>
          <p:nvPr/>
        </p:nvSpPr>
        <p:spPr>
          <a:xfrm>
            <a:off x="719999" y="4427491"/>
            <a:ext cx="8256621"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Converts passwords into irreversible hashes with unique salts instead of plaintext so stolen database data cannot reveal the original passwords</a:t>
            </a:r>
          </a:p>
        </p:txBody>
      </p:sp>
    </p:spTree>
    <p:extLst>
      <p:ext uri="{BB962C8B-B14F-4D97-AF65-F5344CB8AC3E}">
        <p14:creationId xmlns:p14="http://schemas.microsoft.com/office/powerpoint/2010/main" val="11401421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B65FFC6A-0A1B-F2D6-0890-6F61E1523E14}"/>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8AF39B58-3759-6644-70F0-B03AA1B19E9F}"/>
              </a:ext>
            </a:extLst>
          </p:cNvPr>
          <p:cNvSpPr txBox="1">
            <a:spLocks noGrp="1"/>
          </p:cNvSpPr>
          <p:nvPr>
            <p:ph type="title"/>
          </p:nvPr>
        </p:nvSpPr>
        <p:spPr>
          <a:xfrm>
            <a:off x="1094535" y="1737360"/>
            <a:ext cx="695493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br>
              <a:rPr lang="en"/>
            </a:br>
            <a:r>
              <a:rPr lang="en"/>
              <a:t>IMPLEMENTATION</a:t>
            </a:r>
            <a:br>
              <a:rPr lang="en">
                <a:solidFill>
                  <a:schemeClr val="lt2"/>
                </a:solidFill>
              </a:rPr>
            </a:br>
            <a:r>
              <a:rPr lang="en">
                <a:solidFill>
                  <a:schemeClr val="lt2"/>
                </a:solidFill>
              </a:rPr>
              <a:t>(3. MFA &amp; EMAIL CONTROL)</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E9F2E0FA-7959-FA82-E999-4B01DAAB602E}"/>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B4992BE3-DD6F-7563-6E5D-DF4287CE4B4B}"/>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CA4537C6-8AFB-88F8-72E9-8F4DB566E9CB}"/>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253A7144-30F4-C8ED-3FA5-871AD9D511F6}"/>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C67BABFF-20E2-08C3-3AAA-FFD881F19F2E}"/>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60791675-F8D4-F808-BC09-A923A800B1E7}"/>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27487860-B3B3-E7A8-4071-31D46CD9DD32}"/>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D81F44C4-431D-886D-6AC3-405D4D8B08E3}"/>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4FE957D8-DF51-67C8-0375-0F0A62160E02}"/>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BB3F9792-C9EB-A6DC-4ED0-671EA81E6F47}"/>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47F4CA67-E684-BB6E-3B28-0836354193F7}"/>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4EB76818-CD27-109B-203E-5CD4463EC452}"/>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C8D3ED8F-31EA-FF97-CFB4-93EB493A06FC}"/>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206BB047-CA39-E519-8135-E0335F7A5E92}"/>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E5C2BD5E-F36D-8DE5-5B00-A20B2DCDBC07}"/>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4F5A15FE-4FA3-B1DC-0103-1A6C67BDE95B}"/>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DD92D593-A51A-D482-CEFF-04F835B296E1}"/>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5F5C4E2C-7637-4E62-5540-B50126846B39}"/>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F3BBB799-4D7E-679E-09C4-1C352F7E271E}"/>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4A7C8DF8-F7A4-118A-3973-D9D712CB2306}"/>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B157CE8B-980A-CCCC-91BE-172D0A029F43}"/>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85168778-9A62-A002-A2D6-731A8A59A75A}"/>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F580C461-2D5A-9F5B-D41A-684981E59C08}"/>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7E8CF307-B6CC-E20B-029D-149BD17D2CEB}"/>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A7B4C024-C231-7ED6-486F-ED36133438CB}"/>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4F757F17-466D-05EF-C360-C1D8F2B8682E}"/>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73D2440B-8A68-BE96-5A4E-854013D8E2E8}"/>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F90010D4-1332-CC11-7FB4-B98E6A34EED1}"/>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4DC21D5E-F43A-B943-6378-62C3676DC295}"/>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5061498C-F402-714D-95A4-2ECBB8F1B593}"/>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CA5E436F-7079-37BF-6BC1-470C8B5B7F58}"/>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C83EECE7-7511-DF13-EE0A-AD9A091305FA}"/>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FEA63A66-74C6-315A-0183-6F935618BA84}"/>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4BC9140E-915B-4208-2648-0ED81F6E0B21}"/>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CC7F8CD7-465F-4AEB-171B-B3EC5626C01C}"/>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552AEB29-2142-DC63-0423-D7EE3511A819}"/>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2E8B55E5-9937-8673-3439-2B3569611127}"/>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FAE054CD-2974-C695-D18F-8DAECE7AAD1B}"/>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C3E48AD9-CBAB-E492-E114-2192DCEA9E9E}"/>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D3A57490-1782-3BA1-BD9F-5A775DF15B7B}"/>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B5AF97C5-5E3F-F561-E869-1BDFE7BA2E65}"/>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62E3BE95-1A4C-1351-4619-A3EBD56AEC28}"/>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E6ADA82F-73C7-5FA8-531A-002B25115DEA}"/>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37688BE8-C5F9-07E7-6673-FB7AC06D1EFF}"/>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65BFD964-81C9-0303-7824-CBE018E0B035}"/>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6DEC14D3-BBD2-D66F-11ED-67FF4ACD552C}"/>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36767407-9533-1440-FA3B-AF264E703DD4}"/>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8412768F-DE04-C57D-0F61-EB3556C63B25}"/>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1D4E58E6-ADE2-EE42-2F77-774EF6E80D8A}"/>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67740DFA-A89D-8C82-8CD7-C06BA4C7BFCD}"/>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263B5097-AAAC-D628-B0CF-740DDDF3052F}"/>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6BC3E43F-ECD5-BF0A-FA4A-8E784EA02779}"/>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75DC28EE-CECE-5DA5-8356-CF489078A520}"/>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EABA59E6-0A0B-6F95-9622-09CA465D3639}"/>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74454702-F96C-4F37-0EC7-E463CCC762FD}"/>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7FC2B706-3DE4-3BE4-8FCB-FCE964197159}"/>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C8F9D321-3294-662A-92D1-DE09537A27BF}"/>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448BA420-8424-5A7F-894F-BCE6BD9A7E2D}"/>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FF0C1F62-78D1-4A1F-7C8E-54C799B2F252}"/>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EE741344-F014-9350-8BE5-4AF0BA888D5D}"/>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95385D8A-8A3E-1D62-0E4B-DC3E1B306004}"/>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E5B1AE5F-8E31-5489-9C1A-589F3CC524AB}"/>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3D615B2E-8CCD-2BDF-541F-179A11641F0A}"/>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DEDB1432-D673-F3DD-97F0-DB3D1607DF02}"/>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4AC62A97-9EA5-5068-F064-F23A5AA757AD}"/>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66A153A0-E7D7-025B-56C8-817AD3D672D4}"/>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FE76492C-7E0D-8EC3-2855-2F454853358B}"/>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325C544F-E5F8-C581-4827-F28ECE9502E8}"/>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7BC6C487-0B0B-7A54-AE09-DE83E1F6AC87}"/>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A3E9BA43-4CB1-EFB5-9BB9-36A3D8221D49}"/>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41C818CF-01CC-5691-5732-E530A15D7D17}"/>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5C307AFA-9692-8343-2D16-5EA53246B15D}"/>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237E7263-0233-E82C-AACA-566E4C969262}"/>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A63511E6-F33F-A9D1-C34E-C041C382F00A}"/>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F09B838A-3F24-4388-35BC-F7E9E1ACF58F}"/>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950D9245-02AC-E192-8E7B-14F72077D600}"/>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9626739B-371D-5C65-569F-5709C2934BCD}"/>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1A916C67-B8D1-B6CE-9758-A8D709A04DD0}"/>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7FF0BE22-4DE0-BC79-1569-F94BB9794E5E}"/>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960133B2-5C11-49EC-26CB-80ECA86BB494}"/>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5F33B797-8030-28D7-A911-F6B024710AD7}"/>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52CA9F76-5E66-4565-E2D6-451F95145B90}"/>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BDE97ECC-8C3C-7562-99C9-EE0F06391C50}"/>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70E88BF1-2535-CD78-7BD4-9A8CBBE45550}"/>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F8F03F26-33A3-A2E8-0454-AF98A597F82F}"/>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4FCAEFCE-6B95-F279-15CE-5BEAA093D138}"/>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EA110272-A765-21DD-FAFC-C768384DE1DB}"/>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41EE7A19-23EF-7C38-766D-ED9CE19FF8CE}"/>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C770310D-B676-812F-54F7-AB825AEB5A4F}"/>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DFBBDE31-0BAB-4640-366A-8046AF25B640}"/>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D8EDEA50-B212-F14E-3FD6-50C2BB20D020}"/>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DBB73A25-A2E5-F216-A428-D1FAEBFB5CF8}"/>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D76DDECD-B115-1E85-1AA1-3DD7998737FB}"/>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B158AB56-40DE-987F-EB9B-B595C2A2CF3D}"/>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3CD79119-09B0-62DB-EFC2-35D6021ACE77}"/>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82D4472E-8AAD-9BAB-B3AA-5F1C60354974}"/>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9856C0CC-745D-BDB9-98E7-185DB82ED9E2}"/>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D215A27C-7508-0D20-6177-E65219D4C77A}"/>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FFD3D1CB-25B3-5CA8-7F8E-CA25093B3540}"/>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3B0DC2C9-CAF4-EC85-9BDC-5FF8904169C5}"/>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683375FE-0878-2073-4F8E-EC3040F0A793}"/>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E1D743AE-B6C8-9305-1DE7-1EA85E24CD35}"/>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A8514997-22D4-B65F-170D-272458BA6E43}"/>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87FA02A5-B37B-3255-5D5D-F93336B3C610}"/>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DFEAE2E4-605A-B1D2-8012-C0F908DD26E6}"/>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BFC69C15-F499-09F2-7EDE-8891A84C9FC1}"/>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DEB43877-2161-5AFE-1761-DCFD0B8EB4CB}"/>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25F3733B-7873-CCEB-144B-29D883D3964E}"/>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314A8742-65B9-4806-6BFF-CA334B1E2F9E}"/>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B1845667-3B4E-12DA-ED05-07E24F6DA56D}"/>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4EFB6D60-172B-CDFD-7BA3-36877886F4B0}"/>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EDAAEF49-3444-E07A-F75D-B87F54AC6D87}"/>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A02FA4C5-58BD-2277-1354-50580CEC7588}"/>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F52FDAF3-9E60-9445-F815-87F7B9DADA6A}"/>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839A81FD-43F9-D800-1DDE-7838178AC0F2}"/>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FB020A9D-0D41-C900-E0AB-D1B0086B4CE8}"/>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7523F065-C60F-A91C-A24D-0F3D0EB49A7A}"/>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FDC13170-DADE-FADA-2ED0-49353792F548}"/>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CB432F74-7127-F2BA-93A2-0F65E082D8D8}"/>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02022F41-7381-DA66-B08E-33BCA3FDCB08}"/>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03038316-EB26-56F9-0608-DCB54A865D4D}"/>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53CE5B17-983D-3714-3350-AB7855286044}"/>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33C6FB73-35E1-D9BE-8D7A-FC7AA7042C46}"/>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43F118E1-83E5-3BCF-2557-559415AA9794}"/>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60C46527-1436-2D2D-E6FB-A6510BBA2925}"/>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ECD19CAB-A30B-5909-F296-F6B76DBD8726}"/>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57F1B951-BBF3-E298-BF22-BC896998AD97}"/>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3A20A297-C399-4831-A683-13FB731DFAC2}"/>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90FEFB00-BEBA-B343-6302-66B50A238A83}"/>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1B48A9AE-E81D-64D4-7D68-63C0AA9E5EE8}"/>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3C02B1DB-4576-A37D-7B28-768C7B8CCB16}"/>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7DAF9B0E-05D1-7C85-C48C-CCE3F51BE7D4}"/>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DD3C37FE-AF6D-FCB4-38EC-C0A91B5BA502}"/>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E33661BF-7842-1C56-9796-F4DB4BF9C638}"/>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B989A8B1-814B-C54E-2A8E-41045E6D4E67}"/>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3E23254B-8973-C8C6-6F12-F4E862182FF4}"/>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91B31D97-75EB-F011-DF74-756395AC83B4}"/>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01DB40DA-87EA-6E68-05AE-4E466B663E01}"/>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3A5F4444-F44F-BBDD-048E-8A2738ED97E8}"/>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81D80CEA-29D6-5D7A-13BA-872C947D14F1}"/>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F7E70FC8-A702-D8E1-97A6-7703EBF61A44}"/>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38E7B258-8AC3-3281-46DB-BFA16A862F1A}"/>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CF3DA2B6-6BDC-4F2F-1DE1-E4D6CD3468C5}"/>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D51C7F7A-F89B-0725-76CD-8A8777880D0C}"/>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F8BB1D80-E02D-5555-895C-2EE33283C7C7}"/>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3425EFB6-2700-BE7B-42CE-0B6A46EE29E2}"/>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434C3DA4-CF23-067A-E66B-4709AE6B8E73}"/>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8C894C78-CFDA-6987-75F1-C63983FA0946}"/>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8A2F509F-C46E-8AA6-A395-79DC70A8B9DB}"/>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76AEF9BA-BA0A-8858-4954-D3A233CDE90A}"/>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8DE2E871-5B90-73D1-A9B6-C2B9321D7AD7}"/>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87BE3F15-C649-4582-C5E8-010613C8CD3D}"/>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301E141D-2201-D981-AEFF-1B763E5D2140}"/>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D2896138-E494-3989-46BE-919066970F14}"/>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9C036DF3-2513-651D-82BD-0CB78825ECBB}"/>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F55DD107-B689-836D-E48B-F7F0B11A21EB}"/>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30B31835-5318-19F5-1534-E3E08E3D656E}"/>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40893A4E-9CCA-E1C7-CC1C-F6167B4EFAD6}"/>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2B51CCC6-37C4-D19D-5A82-B09F8478771A}"/>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269EA712-47C3-4B16-9BA8-5F47FB2A3528}"/>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583BE924-BCC1-899D-2180-E6DC8603A280}"/>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ADCA3779-05E0-E916-DC16-C86CEB646786}"/>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245AEF42-663A-688F-C992-374BBCB49F79}"/>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3A8D7FC3-8922-1216-479E-9014E175EADA}"/>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EAACA7E6-7B63-BD04-8F3A-1A853110492F}"/>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5C35A774-D183-44C3-7A4C-ACD8DDE88B14}"/>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D9B6D909-D8AB-7B95-12DD-464C7564FD9E}"/>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2F4F498E-8560-3DD0-B6D2-02D1267579AD}"/>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D66ED009-01D7-B6F3-C722-680E15D27303}"/>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107B2464-AE5A-BD94-8695-764B9B1E4F2D}"/>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2F31285E-5F25-EB2B-ECE4-9FE426742775}"/>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29B2EE57-CBA9-9292-24D3-EDC4798CF630}"/>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210914E9-9311-7096-35DC-0C8B4E773760}"/>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6DFA3D72-E1F1-00C2-0D6D-FEA0EAD3D725}"/>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19183D30-F84A-DFB9-521F-49351DFB804A}"/>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8B0F00E8-68DF-3E86-543C-6F14C1B19450}"/>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88920A3E-2E44-40E9-A1DC-16003637D71E}"/>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80FD9923-777A-71F2-97C4-F651B2217E94}"/>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14977087-0EEF-B279-5F50-12378174EE35}"/>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0F8CEB22-D4D8-3C03-E167-490E5606B675}"/>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AE8ECC08-13AB-4E7D-59AE-AB8422ECF1E1}"/>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AE522120-28E3-10B4-D4B0-C644AE86133D}"/>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EF299392-DE2F-431C-151A-727E458A5917}"/>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E01015D9-E7C3-D61B-AACB-DC2241F8AF91}"/>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219CAABE-F17B-8872-EF11-E8EC713C7C6A}"/>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71FCE8B3-6F2E-BC8C-ECE6-012149BB7F3C}"/>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39679882-F196-DC0D-5EC7-F15EA22A2F23}"/>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5C5A5D24-217D-6792-CAEC-5AEB4BBE4D85}"/>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02BBC3E8-72DC-0004-29EC-8D5A420EC551}"/>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CF6C86E5-CD97-CA40-13EF-8AD9EF30AE0A}"/>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27E4BDC1-AEB0-FAAB-3E1B-22738331EB0B}"/>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0CF26043-576E-659E-9CA2-4C96AC65CA9C}"/>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E054BD1A-C9F2-80BD-E332-CE22DD427C3C}"/>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CF96E00E-8CE0-452A-EB9A-ECD25A1A83FD}"/>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D9AE764F-C339-98E5-4E76-4170A142CF07}"/>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E29AD7A0-BEC4-E094-2082-DA986E577975}"/>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1266F35E-D8D2-2959-E4CE-E155893F7BE7}"/>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12FADD1B-0A7D-561E-F3CA-C75FB7C94D42}"/>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784D3C27-6CD8-D90C-8EAA-2D82FAAF3ABB}"/>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2CF32D4B-F46D-1CD0-EB27-03A7D7977DB0}"/>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983D08A8-14D5-0871-5488-EF7E92E45EC5}"/>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23137689-D9E2-93E3-3D96-DE2DE574E1DA}"/>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09297AA4-8C84-8E48-2DA7-418272686153}"/>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D2B213CF-A473-72CC-22CB-420D218B5FE8}"/>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8916BFF5-D1D8-F55D-B2E3-D697C3C5DF41}"/>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8D1D33B5-92B6-C8AC-3543-235AF39859F1}"/>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7B3FFDD3-5BC0-C41E-7FCB-76EF81563AA3}"/>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28310884-FBD0-E0C7-3E83-6E7309348ADB}"/>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1A9BB517-4D22-EC67-E0FA-1E42510FE8D5}"/>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B03830CE-EF28-0F9E-BC48-B043E887283F}"/>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01CD1170-F478-D9B7-88CA-1A62120226C3}"/>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6A30BFE3-B6C1-9484-9A0D-5D9D994B92FD}"/>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738BCD40-6ECC-18DC-35CB-FA0AD7C42ADD}"/>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3D0CE464-53D9-D68F-3ADC-15656104F443}"/>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D45A8CFA-C052-7D87-1777-C01268E4E5B9}"/>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B0A57F5E-9AD9-1C22-C63F-9BEEF512D623}"/>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F697CED0-CF51-B09E-4B42-07FD092BABBA}"/>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C7B26AF6-6603-6544-068F-7AA959DD2D27}"/>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35F7BB22-F9E8-EC5E-1CCB-4CF7AC08116C}"/>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91B6C1B7-2C54-7391-2023-7B1BF5C3A24D}"/>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A1FA99CB-7D2F-54B8-0278-812AE064E000}"/>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E3AB5929-3D32-DD9C-C649-98A904572AFE}"/>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4EEDBB0B-A7DD-C3E6-BFB5-E2B236B0BB6D}"/>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979EA0EE-A7A8-2E9A-552A-CAA212F46C1B}"/>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B160D3D1-7DBB-AC7A-BE57-1643F056AE7D}"/>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20754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1E654DFA-4C1E-3367-97F5-AD8CFC61E12E}"/>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3A1605E8-7760-332E-044E-138E41F42EF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Email Verification</a:t>
            </a:r>
            <a:endParaRPr>
              <a:solidFill>
                <a:schemeClr val="lt2"/>
              </a:solidFill>
            </a:endParaRPr>
          </a:p>
        </p:txBody>
      </p:sp>
      <p:sp>
        <p:nvSpPr>
          <p:cNvPr id="411" name="Google Shape;411;p30">
            <a:extLst>
              <a:ext uri="{FF2B5EF4-FFF2-40B4-BE49-F238E27FC236}">
                <a16:creationId xmlns:a16="http://schemas.microsoft.com/office/drawing/2014/main" id="{7255E665-4F0A-87AA-56B6-401434DD5C65}"/>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8335ADA9-EE3F-23C5-5E6C-591839DB1618}"/>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B71B672D-6C23-03A4-AA71-7A996C769469}"/>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21D898B7-7F27-0644-6C4B-051E41FA55BB}"/>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018356F-5F4B-C15F-90C6-FF3E15871207}"/>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DDE64A5B-59BF-E508-E396-4786FA040F67}"/>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3BB7FF10-D679-C0E9-4470-BF61F0DABCF8}"/>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EF601105-CF00-79BF-7158-26DB00B50A0C}"/>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304DDFEC-ED7E-C5CA-D4D8-FFC4F46C6DFC}"/>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95F08AE7-72E9-1A68-078F-E889E665EA9F}"/>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37A864B-2054-3C4C-E500-D0B1982199ED}"/>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82E719CA-02FE-5C92-4BAC-856FF6E33EFA}"/>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44C7B6B5-FEC1-C1EE-921B-EFBB9AF557DD}"/>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CCAEE013-6EEF-6C8E-ABCF-054E77656D46}"/>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7B8DAAB8-6FD9-82A6-320F-AA94AD760A44}"/>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907BFA4C-0DE3-6947-F024-8A556058AC0C}"/>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E0B6DB67-AC87-2002-2D8E-0F16CB47A8F2}"/>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DF105051-ED7E-5819-FEA2-EAC01310C1FD}"/>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DC27FEFB-5978-91BE-B9E7-CAC906F3A432}"/>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E88FD961-5EDA-9AB1-B619-4CA6A7FF8438}"/>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E0C15624-1188-7E6B-49C3-23C02267E70A}"/>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8BBD910B-4482-86CC-DC2E-4EEA2ED87896}"/>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9AF2CA96-ED33-3AE1-39D0-D5C1B6879A4A}"/>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54051DBB-2BC6-7BCF-9EA6-D0BBB709E9D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3A11D4EB-1D59-DEE2-D6B9-3227B00FCC4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B499E089-F612-C685-E850-B1DD74E28BB8}"/>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a:extLst>
              <a:ext uri="{FF2B5EF4-FFF2-40B4-BE49-F238E27FC236}">
                <a16:creationId xmlns:a16="http://schemas.microsoft.com/office/drawing/2014/main" id="{1B4B15BD-98BA-458D-3002-BB1EA457DA8E}"/>
              </a:ext>
            </a:extLst>
          </p:cNvPr>
          <p:cNvPicPr>
            <a:picLocks noChangeAspect="1"/>
          </p:cNvPicPr>
          <p:nvPr/>
        </p:nvPicPr>
        <p:blipFill>
          <a:blip r:embed="rId3"/>
          <a:stretch>
            <a:fillRect/>
          </a:stretch>
        </p:blipFill>
        <p:spPr>
          <a:xfrm>
            <a:off x="824378" y="2238840"/>
            <a:ext cx="3928897" cy="1300046"/>
          </a:xfrm>
          <a:prstGeom prst="rect">
            <a:avLst/>
          </a:prstGeom>
        </p:spPr>
      </p:pic>
      <p:pic>
        <p:nvPicPr>
          <p:cNvPr id="11" name="Picture 10">
            <a:extLst>
              <a:ext uri="{FF2B5EF4-FFF2-40B4-BE49-F238E27FC236}">
                <a16:creationId xmlns:a16="http://schemas.microsoft.com/office/drawing/2014/main" id="{ACDD0819-7986-3929-5CDF-589550470C1F}"/>
              </a:ext>
            </a:extLst>
          </p:cNvPr>
          <p:cNvPicPr>
            <a:picLocks noChangeAspect="1"/>
          </p:cNvPicPr>
          <p:nvPr/>
        </p:nvPicPr>
        <p:blipFill>
          <a:blip r:embed="rId4"/>
          <a:stretch>
            <a:fillRect/>
          </a:stretch>
        </p:blipFill>
        <p:spPr>
          <a:xfrm>
            <a:off x="824378" y="1213740"/>
            <a:ext cx="3928437" cy="896977"/>
          </a:xfrm>
          <a:prstGeom prst="rect">
            <a:avLst/>
          </a:prstGeom>
        </p:spPr>
      </p:pic>
      <p:pic>
        <p:nvPicPr>
          <p:cNvPr id="12" name="Picture 11">
            <a:extLst>
              <a:ext uri="{FF2B5EF4-FFF2-40B4-BE49-F238E27FC236}">
                <a16:creationId xmlns:a16="http://schemas.microsoft.com/office/drawing/2014/main" id="{D9204431-DBB3-48BE-8D16-8C639960D0BE}"/>
              </a:ext>
            </a:extLst>
          </p:cNvPr>
          <p:cNvPicPr>
            <a:picLocks noChangeAspect="1"/>
          </p:cNvPicPr>
          <p:nvPr/>
        </p:nvPicPr>
        <p:blipFill>
          <a:blip r:embed="rId5"/>
          <a:stretch>
            <a:fillRect/>
          </a:stretch>
        </p:blipFill>
        <p:spPr>
          <a:xfrm>
            <a:off x="5362226" y="1210953"/>
            <a:ext cx="2866096" cy="2463722"/>
          </a:xfrm>
          <a:prstGeom prst="rect">
            <a:avLst/>
          </a:prstGeom>
        </p:spPr>
      </p:pic>
      <p:sp>
        <p:nvSpPr>
          <p:cNvPr id="14" name="Google Shape;391;p30">
            <a:extLst>
              <a:ext uri="{FF2B5EF4-FFF2-40B4-BE49-F238E27FC236}">
                <a16:creationId xmlns:a16="http://schemas.microsoft.com/office/drawing/2014/main" id="{B8BE2490-B65B-F4FA-4ADE-7680ED40EED8}"/>
              </a:ext>
            </a:extLst>
          </p:cNvPr>
          <p:cNvSpPr txBox="1">
            <a:spLocks noGrp="1"/>
          </p:cNvSpPr>
          <p:nvPr>
            <p:ph type="subTitle" idx="1"/>
          </p:nvPr>
        </p:nvSpPr>
        <p:spPr>
          <a:xfrm>
            <a:off x="721131" y="4194871"/>
            <a:ext cx="8146393" cy="714793"/>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a:t>Username and email addresses that are used cannot be used again and OTP will be sent for verification so one email can only sign up for one time to prevent any spamming of bot accounts which may lead to DDOS attack.</a:t>
            </a:r>
          </a:p>
          <a:p>
            <a:pPr algn="ctr">
              <a:buFont typeface="Arial" panose="020B0604020202020204" pitchFamily="34" charset="0"/>
              <a:buChar char="•"/>
            </a:pPr>
            <a:endParaRPr lang="en-US">
              <a:latin typeface="Arial"/>
              <a:cs typeface="Arial"/>
            </a:endParaRPr>
          </a:p>
          <a:p>
            <a:pPr marL="285750" lvl="0" indent="-285750">
              <a:buFont typeface="Arial" panose="020B0604020202020204" pitchFamily="34" charset="0"/>
              <a:buChar char="•"/>
            </a:pPr>
            <a:endParaRPr lang="en-US"/>
          </a:p>
        </p:txBody>
      </p:sp>
    </p:spTree>
    <p:extLst>
      <p:ext uri="{BB962C8B-B14F-4D97-AF65-F5344CB8AC3E}">
        <p14:creationId xmlns:p14="http://schemas.microsoft.com/office/powerpoint/2010/main" val="36323973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97A79EE-CC0F-FB37-C6DD-0E2136642AE4}"/>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1ABC8842-F27A-4421-8B29-9A5FCDA3F8E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Backup Email / Recovery with MFA</a:t>
            </a:r>
            <a:endParaRPr>
              <a:solidFill>
                <a:schemeClr val="lt2"/>
              </a:solidFill>
            </a:endParaRPr>
          </a:p>
        </p:txBody>
      </p:sp>
      <p:sp>
        <p:nvSpPr>
          <p:cNvPr id="411" name="Google Shape;411;p30">
            <a:extLst>
              <a:ext uri="{FF2B5EF4-FFF2-40B4-BE49-F238E27FC236}">
                <a16:creationId xmlns:a16="http://schemas.microsoft.com/office/drawing/2014/main" id="{7CAB4778-8E85-5717-0023-3536581124F7}"/>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9D7BBF69-5523-9324-5D60-32D0C3ED9001}"/>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A6CE2C94-5406-5163-D95F-230C259B26A1}"/>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39D7B79F-8874-5B95-80C6-55759D395ECC}"/>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314833CE-0C18-5818-8FAD-901CF057F871}"/>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AF20125E-301C-82F2-BB0B-CE7B7DC4E81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6C0F9C2D-23B1-CF0F-3E99-942E5C414F6F}"/>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A5C65581-7B8E-2778-BAFD-A8978DC2B346}"/>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B3609BA2-7602-100B-99CC-952B13F32320}"/>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762F80B4-C948-02AA-4FFA-4D7752EC8210}"/>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BE1B0D6E-0149-0B04-3BFB-B43B440785FC}"/>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0F2F9BB9-02FF-64CB-E8BB-A46FE4CA19B0}"/>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AC03F0BF-1204-DE78-AFD4-01D20CF2AF64}"/>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9E555210-A875-A6A2-2CB3-7D286E2968BE}"/>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AFE4A0D0-F420-64D8-3C22-F98361E5F244}"/>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B1B90660-B6CE-FDF1-1F01-25CD6CD0F745}"/>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F5832F8C-E16D-A933-C6AB-BBDD8068CF52}"/>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FD457A7E-E045-9CE5-CA2B-85F13C33D718}"/>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3E51D31D-147E-D472-950A-E50274C28BCE}"/>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37CADD98-FEF3-0642-4709-1E03BD529C7D}"/>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4DDC3871-F313-458B-ED90-C3B4E9D43F04}"/>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07541D8E-E818-BA42-1119-2D29E3DC7C55}"/>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74690625-B4F8-9AEE-0BFE-076F83B66970}"/>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DFEE0836-25DB-53A4-191B-31E3FCEDD834}"/>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15BE6F6C-BED2-E5FA-5F50-65D673331366}"/>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D1AD5B16-BA87-C7F8-AE3C-00383A52B69B}"/>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 shot of a computer code&#10;&#10;AI-generated content may be incorrect.">
            <a:extLst>
              <a:ext uri="{FF2B5EF4-FFF2-40B4-BE49-F238E27FC236}">
                <a16:creationId xmlns:a16="http://schemas.microsoft.com/office/drawing/2014/main" id="{8CC10E2D-FC3C-DB5C-66CD-E24B9A275299}"/>
              </a:ext>
            </a:extLst>
          </p:cNvPr>
          <p:cNvPicPr>
            <a:picLocks noChangeAspect="1"/>
          </p:cNvPicPr>
          <p:nvPr/>
        </p:nvPicPr>
        <p:blipFill>
          <a:blip r:embed="rId3"/>
          <a:stretch>
            <a:fillRect/>
          </a:stretch>
        </p:blipFill>
        <p:spPr>
          <a:xfrm>
            <a:off x="838548" y="1289127"/>
            <a:ext cx="3658762" cy="864685"/>
          </a:xfrm>
          <a:prstGeom prst="rect">
            <a:avLst/>
          </a:prstGeom>
        </p:spPr>
      </p:pic>
      <p:pic>
        <p:nvPicPr>
          <p:cNvPr id="9" name="Picture 8">
            <a:extLst>
              <a:ext uri="{FF2B5EF4-FFF2-40B4-BE49-F238E27FC236}">
                <a16:creationId xmlns:a16="http://schemas.microsoft.com/office/drawing/2014/main" id="{6B6DD0FB-A90D-168D-AED8-17E21280AA06}"/>
              </a:ext>
            </a:extLst>
          </p:cNvPr>
          <p:cNvPicPr>
            <a:picLocks noChangeAspect="1"/>
          </p:cNvPicPr>
          <p:nvPr/>
        </p:nvPicPr>
        <p:blipFill>
          <a:blip r:embed="rId4"/>
          <a:stretch>
            <a:fillRect/>
          </a:stretch>
        </p:blipFill>
        <p:spPr>
          <a:xfrm>
            <a:off x="838548" y="2217698"/>
            <a:ext cx="3658762" cy="345689"/>
          </a:xfrm>
          <a:prstGeom prst="rect">
            <a:avLst/>
          </a:prstGeom>
        </p:spPr>
      </p:pic>
      <p:pic>
        <p:nvPicPr>
          <p:cNvPr id="10" name="Picture 9">
            <a:extLst>
              <a:ext uri="{FF2B5EF4-FFF2-40B4-BE49-F238E27FC236}">
                <a16:creationId xmlns:a16="http://schemas.microsoft.com/office/drawing/2014/main" id="{7B832ED1-C986-675A-6183-565FAEF87123}"/>
              </a:ext>
            </a:extLst>
          </p:cNvPr>
          <p:cNvPicPr>
            <a:picLocks noChangeAspect="1"/>
          </p:cNvPicPr>
          <p:nvPr/>
        </p:nvPicPr>
        <p:blipFill>
          <a:blip r:embed="rId5"/>
          <a:stretch>
            <a:fillRect/>
          </a:stretch>
        </p:blipFill>
        <p:spPr>
          <a:xfrm>
            <a:off x="838548" y="2641213"/>
            <a:ext cx="3658761" cy="1491941"/>
          </a:xfrm>
          <a:prstGeom prst="rect">
            <a:avLst/>
          </a:prstGeom>
        </p:spPr>
      </p:pic>
      <p:sp>
        <p:nvSpPr>
          <p:cNvPr id="14" name="Google Shape;391;p30">
            <a:extLst>
              <a:ext uri="{FF2B5EF4-FFF2-40B4-BE49-F238E27FC236}">
                <a16:creationId xmlns:a16="http://schemas.microsoft.com/office/drawing/2014/main" id="{7EDD6911-B371-8B03-89DF-5FDA63DC6B26}"/>
              </a:ext>
            </a:extLst>
          </p:cNvPr>
          <p:cNvSpPr txBox="1">
            <a:spLocks noGrp="1"/>
          </p:cNvSpPr>
          <p:nvPr>
            <p:ph type="subTitle" idx="1"/>
          </p:nvPr>
        </p:nvSpPr>
        <p:spPr>
          <a:xfrm>
            <a:off x="721131" y="4194871"/>
            <a:ext cx="8146393" cy="714793"/>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a:t>If the main email has problems, the backup allows users to have a second way to prove ownership which prevent users from being permanently unavailable from the system.</a:t>
            </a:r>
          </a:p>
          <a:p>
            <a:pPr algn="ctr">
              <a:buFont typeface="Arial" panose="020B0604020202020204" pitchFamily="34" charset="0"/>
              <a:buChar char="•"/>
            </a:pPr>
            <a:endParaRPr lang="en-US">
              <a:latin typeface="Arial"/>
              <a:cs typeface="Arial"/>
            </a:endParaRPr>
          </a:p>
          <a:p>
            <a:pPr marL="285750" lvl="0" indent="-285750">
              <a:buFont typeface="Arial" panose="020B0604020202020204" pitchFamily="34" charset="0"/>
              <a:buChar char="•"/>
            </a:pPr>
            <a:endParaRPr lang="en-US"/>
          </a:p>
        </p:txBody>
      </p:sp>
      <p:pic>
        <p:nvPicPr>
          <p:cNvPr id="15" name="Picture 14">
            <a:extLst>
              <a:ext uri="{FF2B5EF4-FFF2-40B4-BE49-F238E27FC236}">
                <a16:creationId xmlns:a16="http://schemas.microsoft.com/office/drawing/2014/main" id="{D5AA838F-E9AB-3F3F-9927-04B3F701DB1E}"/>
              </a:ext>
            </a:extLst>
          </p:cNvPr>
          <p:cNvPicPr>
            <a:picLocks noChangeAspect="1"/>
          </p:cNvPicPr>
          <p:nvPr/>
        </p:nvPicPr>
        <p:blipFill>
          <a:blip r:embed="rId6"/>
          <a:stretch>
            <a:fillRect/>
          </a:stretch>
        </p:blipFill>
        <p:spPr>
          <a:xfrm>
            <a:off x="6473121" y="1293798"/>
            <a:ext cx="1956435" cy="1289685"/>
          </a:xfrm>
          <a:prstGeom prst="rect">
            <a:avLst/>
          </a:prstGeom>
          <a:ln w="12700">
            <a:solidFill>
              <a:schemeClr val="tx1"/>
            </a:solidFill>
          </a:ln>
        </p:spPr>
      </p:pic>
      <p:pic>
        <p:nvPicPr>
          <p:cNvPr id="16" name="Picture 15">
            <a:extLst>
              <a:ext uri="{FF2B5EF4-FFF2-40B4-BE49-F238E27FC236}">
                <a16:creationId xmlns:a16="http://schemas.microsoft.com/office/drawing/2014/main" id="{14AD898D-C37C-A8AC-20E1-7AE46689A192}"/>
              </a:ext>
            </a:extLst>
          </p:cNvPr>
          <p:cNvPicPr>
            <a:picLocks noChangeAspect="1"/>
          </p:cNvPicPr>
          <p:nvPr/>
        </p:nvPicPr>
        <p:blipFill>
          <a:blip r:embed="rId7"/>
          <a:stretch>
            <a:fillRect/>
          </a:stretch>
        </p:blipFill>
        <p:spPr>
          <a:xfrm>
            <a:off x="4795768" y="1290893"/>
            <a:ext cx="1432560" cy="1954530"/>
          </a:xfrm>
          <a:prstGeom prst="rect">
            <a:avLst/>
          </a:prstGeom>
          <a:ln w="12700">
            <a:solidFill>
              <a:schemeClr val="tx1"/>
            </a:solidFill>
          </a:ln>
        </p:spPr>
      </p:pic>
    </p:spTree>
    <p:extLst>
      <p:ext uri="{BB962C8B-B14F-4D97-AF65-F5344CB8AC3E}">
        <p14:creationId xmlns:p14="http://schemas.microsoft.com/office/powerpoint/2010/main" val="3174128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6CCA6739-64C9-C114-0CE9-D1BDC0EC8184}"/>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84BA39BB-AEB1-DA34-20EC-EF55F48BFB1F}"/>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(4. DATA PRIVACY &amp; USER EDUCATION)</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AE6D5F44-066B-73E5-34B3-3FB512913FEE}"/>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060DD5BD-5D92-7544-EEE7-8EA08A3615A4}"/>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994B1E49-9C00-DAC2-36F6-4449E5BA1AFA}"/>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AED83A13-973B-2D79-6CD1-F543F6BFD020}"/>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5BAE91A3-4896-8699-97AF-0C90615693A6}"/>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5F5B7801-47CC-67A8-D778-60963806A3FB}"/>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BE28E932-F7BD-53A3-7BA3-074E809DBB71}"/>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ED4931A5-E15E-3BA9-E3CD-9783BCDCF7B7}"/>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C0F76CCB-6D8E-F3B8-6D79-7AFF0E9449A5}"/>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3E8CB040-4B90-253D-1D4B-F8FD331FB887}"/>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96594DEB-2259-995D-CF9B-521A341FE93F}"/>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676FCBB9-7C9B-6B41-50EF-F9FB6AE22337}"/>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DD5CEFE0-C064-E986-4D91-22BBDCEFEAF7}"/>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47E3EE33-6210-3830-CBFD-FDE5585BC74E}"/>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6D888E72-9229-34A1-D91D-08DBA0D84E26}"/>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3151C338-05F1-76BE-7FAC-E38BE41DE375}"/>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B03E71EE-DA9D-FAF9-3AB0-28B5A8988BFC}"/>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E0A0024D-07B1-E4F1-1293-EC4357AFDA27}"/>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F1A731C6-A721-2E19-59AA-C152148172FB}"/>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B8CB5C0B-EF7D-16BF-FC07-728D4882A88A}"/>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8F91E05C-D1BC-ED48-8963-5BD3F05E3A92}"/>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C89B8200-77B5-03CE-3BB0-F0254F5C25A2}"/>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CD9BDB31-C027-3FBE-7A5D-5D04CE56A781}"/>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B6C7FF39-A0B1-CCE6-9475-ABFDC5C9911F}"/>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E06C287B-8C9F-2E9A-C4CD-D58C80F0B1AB}"/>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81700A1F-C21D-6D7F-6AB1-230F08228DCD}"/>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C2B93157-9BEE-BC4E-668A-9CF0BDD86027}"/>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9F8C855A-0EDC-BE3A-B81A-E4B9345D97B7}"/>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AC915D72-12C3-9D9C-7A7F-3D0042185E64}"/>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CB0759B6-6990-71D7-A267-9DF79E378A6A}"/>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0856E6EA-76F8-A23A-C0C7-2E106B05E5FF}"/>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1F8C8DB2-17F6-920A-E0AF-8CA0F6E3A9F4}"/>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E5622D67-BE64-9BDB-D0C8-7D36D4258BDA}"/>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D9269D9D-D324-D069-C374-4F6613DB64F9}"/>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CBC7DACC-BC2B-8904-B27A-57FCD076E512}"/>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0FCB7E35-5568-14AC-0AB7-6302894BAB38}"/>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942C88B7-6B16-703E-4EBB-CF6B8F0D8B6F}"/>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F3C2E064-BC16-9793-F126-3D93C09777AF}"/>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EE3DD259-E136-89CC-5CF0-48220E47AA02}"/>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0782DEBA-1570-E240-D652-51631CC661A6}"/>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2A152799-8D75-2B82-0505-843099D70A54}"/>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A69907F7-C45C-39D3-AA60-50E8F82DC0B2}"/>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3E0873C4-A283-BFDB-88D8-864F64DA3F7B}"/>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FCF48544-638B-C7DC-71BA-0B7D2BB789F7}"/>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F41FF946-84DC-42CF-9393-F1C3FA2BE1AD}"/>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718ABFC6-7C0B-F0F5-B8E5-487354083F02}"/>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70EEB489-7EDF-D6CF-40E1-B462F939E817}"/>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66CE43EF-9AC8-E9C8-7D04-201D699E4FD7}"/>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310A188A-60C7-2923-D446-AF3693E6E86B}"/>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C0F73398-BE61-4757-1BCD-F6D7676BB986}"/>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8048F626-785A-8710-EB6E-556D4243E50A}"/>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B42873B6-5CFA-E272-9DE7-8712C994B3D6}"/>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CC27A8AE-24C5-B6E3-4692-CDA1699A6E32}"/>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4C9BE3BB-0B54-574B-130C-7CF3228EE0E5}"/>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07442945-AD29-71E0-BFC3-BDDFFF1A5B3B}"/>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937227D8-351C-0C9F-8B20-D8A9F00D19E4}"/>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7470AFE5-4C42-2F7F-1EC3-5F8A27963F4A}"/>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93B350AF-6187-85A9-FC73-51B91218A33A}"/>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CB8CD7E8-B578-C4C9-3681-29C5DA6E5D23}"/>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8E2FD46B-B71A-4BB5-16B9-77CEB18E1E60}"/>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E4B14E4D-F873-46FA-3A7A-DB062F1EB4DA}"/>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E9F7E3A4-FA5F-4E75-E2C6-FC0CC36B2A66}"/>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126CE91A-B029-FFC8-CD80-447591D98273}"/>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509D0D8A-47FE-FD41-81CE-328F48706700}"/>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1C738408-DCF0-7A48-57B0-D345ADCD51CF}"/>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833CC006-A9AC-BC89-434E-201D0B4D0C91}"/>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7E95F3CF-EB9F-8E31-140C-78DF1758F7E3}"/>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7222C712-0A47-1812-DE3A-EF84ADD2ED39}"/>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BBA793FE-28A4-D33A-4CAE-3265E6E615DA}"/>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EC8CC229-C1AA-4F96-E124-CDA90A8E0373}"/>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D6F9DE00-2D76-1045-143B-C176036C1140}"/>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6C920092-1368-49D6-FED1-CB089BA95C01}"/>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8E866F9E-92F9-3E95-2FEA-EC9FBE2EB5D9}"/>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6A6C0B8A-A84D-2673-3ED2-7661B21A2289}"/>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BEBA6D38-63B2-4764-CF32-7F2B32B46295}"/>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B8FAE162-4ECB-A893-8981-24C3FD89883F}"/>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AA6D888A-E596-8361-687B-ED6B99787F9E}"/>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9C30A045-DCC4-D663-2EB2-26D3B3FA3647}"/>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D04A779F-F662-AE2C-E496-D3374A18A39E}"/>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B3ACE769-4390-99AB-AC2B-8B53AB3A248E}"/>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40D774AA-DA43-4C85-1E97-5DC5BC59A567}"/>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D9AB341E-7820-B7DB-F23C-D7F0E0862680}"/>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DC5A806D-29AC-E170-F619-9FA2C20D2D63}"/>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B9E79520-709F-4B5C-9003-14ED17A0646E}"/>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20321A21-EA80-FF7F-89A0-BAF76055D446}"/>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6CC616EA-C915-3B08-7D76-2D2F72948B6D}"/>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5F9B6C8D-5005-09CF-B704-ED0E0FE5D6A1}"/>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1E5CFFAB-1EFE-69BE-B32C-C5825AE40211}"/>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A1A0885E-C070-6BC6-51AF-DC417E8D1E1C}"/>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B4C7D167-AE0F-599C-1D02-6C85062B28A2}"/>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A0B26257-7D71-C4FD-E914-2AB68775B927}"/>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E7E8A59C-ED21-B4FB-53B7-5F6B15121624}"/>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043DF095-0F20-BD68-9E03-E00B6313903F}"/>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3A41B29D-00B7-5D48-F5FC-D04C591DAAA9}"/>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034D6344-B973-D9C2-C0DB-900EED85A15D}"/>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D71DAEF0-DB24-9105-3CEF-A65271AF48B8}"/>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45C657C6-E598-E66C-07FA-31B486A97ED2}"/>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8B607B0B-3723-F407-72EB-D57F457724F6}"/>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EDB3C376-6C38-9102-3C3A-EF8DE1608E9E}"/>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2A0FBC86-FFA7-CD42-669E-4D1E70EB48D4}"/>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3C3A1E73-3E9B-80C0-1EE9-5A2B70E24C6C}"/>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D7E3B80B-28FF-CFC3-FA65-462E339002B3}"/>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0A8FB03A-58D4-DF4A-C3BE-FD0B165AF9F4}"/>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EFD1B578-C737-E6E2-0786-D50C5A604613}"/>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185757FF-C812-1963-2541-6AFFDAE73D66}"/>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6C5223AC-B2F0-E46D-B15E-8588224D1E9D}"/>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BDCB1BEF-2EB6-DC3E-470D-074A4AA5D393}"/>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5DFCA6BD-2E4F-8E2C-84FB-579A8A95512A}"/>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99833FAB-9568-833D-A899-AD86BB0C23FC}"/>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15006E21-BE80-AFDC-26B9-2126DB15C7AA}"/>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FEEA211C-6760-A0EC-C038-F6F75C082955}"/>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06AAC5C4-F9C1-5874-B37E-2FD63849AEEB}"/>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751E8598-5673-4D23-377E-BCE87FA552A2}"/>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D9D5D724-445C-0133-B519-FAD7F82B83BA}"/>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010E3E6A-B4E2-E2B0-9D50-70BAB2941D0D}"/>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1ADA974B-40BB-5065-AAAD-8E6CCC112FED}"/>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A58912F0-3D3E-4861-ACD7-883D59C3970B}"/>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DA12D274-DB1D-CA15-938F-6A71322A93C9}"/>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E954B971-7FE4-DC6D-05BD-D2C4B509CD8D}"/>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C0108D4D-2615-5948-61E6-5EA25E5CC4B8}"/>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A8EA3E03-6BF1-69D5-D569-1E278D72EEB6}"/>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948956B5-40B3-B1CD-8685-2B282BF6BF4C}"/>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0067F08E-1201-27D5-C2B9-78D218208BFD}"/>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82194562-5718-CA9F-699E-6022D797B2D7}"/>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26ED9BC5-9FEA-A55C-E584-C5087754A28D}"/>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33C82A37-3875-6977-49BE-2C0C6423CB72}"/>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95D8BA00-A057-D4BA-8BE8-0A0724AA2F70}"/>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FF376F4C-BE12-C89E-FB9D-FED179936F01}"/>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D145EAA3-3A29-E567-E621-4C2E674F58B5}"/>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BBFAABC8-6C94-10AF-8E89-7DAADDF3E682}"/>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C5258C6C-56A6-B833-2991-AB6C5F206B89}"/>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3070FA7E-94F0-D2DD-1A7A-1720511261FE}"/>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EFEBF819-43C3-DD5D-425C-349118F9BB14}"/>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E04E2D6C-2B1E-26EF-3A6F-C45DAA03CD14}"/>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AC3DC5C7-632B-70A0-1255-77C09352F30A}"/>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0DF39785-0550-3DFF-2246-EF6B3B32CFDB}"/>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13B37237-D0A3-C37F-95F9-4AFD4B52FB9B}"/>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91C84EC9-9090-CDAF-34EE-811A30F4E4CF}"/>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8DCC5672-86D1-2053-6861-C4AC330966EA}"/>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D3A1AD70-1A1A-1196-BBFD-53733B3D2677}"/>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D686BC0E-DE34-B96C-D64D-71F9245F1FF1}"/>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AEB64F26-3311-6014-40DA-A19BCAAC6DF8}"/>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54A2D867-C774-D5A8-71E2-0949B89113EE}"/>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3E039EAD-2C1E-6022-7022-EE810B7B4A5F}"/>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D50D79AA-19FC-6244-89A7-FF56C32E2C61}"/>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85D0356C-698A-A0FF-BBF6-0A5FEBC02BF1}"/>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1143D2EE-3DA0-3AA5-202C-B6594A8DE5A0}"/>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6BFF24D8-5C2B-C5A5-5FCC-7231E80BD5E0}"/>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F7D93EDA-3C22-C747-3F78-25D450EC6C10}"/>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80101387-1D63-8178-DFA0-A2CC4A3276BE}"/>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FDD90F21-FB3F-4119-0CAD-28F1524AA8C3}"/>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F7DEA996-3430-CCF6-79CE-E5429077A880}"/>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4C689D66-1516-BBDC-8FD6-7AB3AF9E3878}"/>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98C204FD-9CA5-11EB-E90A-0482A2A5BCA5}"/>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19C7B180-6F45-7F1A-3E05-ADA474693859}"/>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79975F4C-F781-6C1A-7134-EB6121A1275D}"/>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1EF14CF9-137C-7097-5459-F13D13C8A4F9}"/>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5F8296B3-C6D3-DE75-3805-71C2040841BB}"/>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D46AAF24-C21E-CCC2-3C4E-CA5E427BF069}"/>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EAF89129-EC28-BE15-AB48-4BEFC050A0E8}"/>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9A5DB54D-D085-8B89-E006-109E98C03E97}"/>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514687CC-AFA2-6755-3446-50AB35C8A323}"/>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D580B616-291C-51BF-8B1A-093FE681A4D3}"/>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63E5ACC8-D51D-AE95-856E-4D8AAAC92959}"/>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F7750CF9-8457-0053-7D0C-58B8ADD66B8D}"/>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13525E06-1CE6-8789-0FDC-3052F15C02D0}"/>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6FB5856F-22A9-CF5E-FA6D-D57F36BB1307}"/>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F536CD3A-7A81-34DC-1899-ACF7431F3EBA}"/>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D553DD51-778C-3DD9-756A-89C836CD40E2}"/>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F10E8B2A-8F04-1915-F59D-10909B1A3F5F}"/>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90290D7B-D677-FC84-E978-18688247AFA6}"/>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E2930DFC-A309-8F95-3750-8408D0AC6165}"/>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E1BA7B0E-14B1-C6AF-E9D4-BC2F2E5C2F4E}"/>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519E1DA4-3753-2456-C999-1C03A86BB0CB}"/>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EAB910D6-30BE-C6C4-401A-D1338179C4F3}"/>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2F1C8D5E-7D3D-901E-FC68-F014AE5070A4}"/>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9728573D-27B7-374A-955E-5C92BBEDDE9F}"/>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DD043EB1-C75E-CFA4-EA57-BF6F6D44ADB8}"/>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63E47B5E-8AE0-2AA2-07EC-C53F4523361C}"/>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7BF01CF5-BE3E-6BC4-B74C-3D870F767A7D}"/>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4DBC34FB-DF1D-A9BD-DBB1-0D1BA382B56E}"/>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1EA88EBD-1291-EDA4-2241-AD71B83D46CE}"/>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7A92928D-304E-5A40-BA73-43E5513A0E27}"/>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B0E1713F-512F-EA81-78F5-B460DDF38F22}"/>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FDC36EF7-E162-F246-464B-4B9BE67EA7EC}"/>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ED1B9D4D-ACE5-2413-4CAB-8B18C4799F86}"/>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EE02E1F5-3F55-36AA-E602-A118AFB5DA67}"/>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A7108A5A-539C-4C32-D99B-6F532118011B}"/>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4864020A-F7AB-E2A0-3D8B-2ABA929015F2}"/>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ADACBD41-9150-5DA6-F908-D6211D87378E}"/>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8C809C8F-3F36-C5F4-3071-947372DA3F05}"/>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E1D56937-DB9C-E0C4-ADE5-69F9F289FA1F}"/>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D5913335-88E6-EAB3-B739-E8CF918F4ADF}"/>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0C4D837B-3BCC-E21D-5842-15E9EF5045C8}"/>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CBA29A2F-DFCC-877C-9F1A-752BC2140244}"/>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8F099072-8045-A07C-306F-E0E82EEBC796}"/>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5A277DE0-5B04-BE17-D9B6-7D42DA657059}"/>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E9029E08-6B77-DDF7-6B52-DD66DF6F7AD8}"/>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8F10BA40-B8B2-7129-08D3-1AB49C1AA8FB}"/>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6DB3A3E5-68C2-DA82-AEB0-3E7A2D3DF933}"/>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C67B3510-DB57-F041-7956-FD5B0E8F1276}"/>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47243A6B-F94B-71C9-6275-962B785D19E2}"/>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B6A88152-6EA6-F360-A228-A6A1FA437285}"/>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F98E7426-8C45-2BFC-5B81-9A159953F60F}"/>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4ED0363C-7858-AAF4-6FC0-279011B518A7}"/>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F4AEADA9-FF8B-FB23-287D-39A38A0BFD33}"/>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02EF530F-9EBA-9B31-FBBD-F61CDE648F26}"/>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39C2FD5C-35A4-5EC0-E8F2-97B3A8E8888B}"/>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DC7D014E-8760-7B37-B883-F548D64F2E5D}"/>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78405C67-F2C4-2D5C-33E0-238E5BAC75FF}"/>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9AAA9C93-BB14-615C-51B9-2C8C27AC7C0B}"/>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CFF2F1B5-EC27-BC46-AF6E-1EC2FCC167A3}"/>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DECAFCF8-4A51-6AC5-2320-5D6DE5A1EE08}"/>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50D6E8E0-3E00-30A6-0F62-38F5461993F3}"/>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A3500057-EB0F-3033-FED5-8961BE72B5CD}"/>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55BA6B8B-70BC-7177-177F-4122B7D5F3ED}"/>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D2C2D6BB-4EA3-582B-1ABE-669AC57AE017}"/>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8107C20F-C623-14DD-0EE0-B2D74F0FBAB5}"/>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6F742356-8D49-366D-B9AB-06BF5A765292}"/>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3ACE9782-4BBB-1A71-6775-C27EB8BD8492}"/>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6DD2E056-2568-BD85-6A4E-CC9AE8973D5F}"/>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2D4B307D-8E6C-DA0C-2143-AF30F6A45310}"/>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77961228-4DA0-752E-6E6F-B4CE28A5920B}"/>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FE3D6004-F1ED-38BC-4706-B657F6222D4A}"/>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94AFFACA-C088-5550-8B65-CDCBF6F95237}"/>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267107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16CFEF2B-EE9A-596F-B7C9-33673E5CF0C5}"/>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D594C173-14C3-F302-3DBD-B464A1730FA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Privacy &amp; User Education</a:t>
            </a:r>
            <a:endParaRPr>
              <a:solidFill>
                <a:schemeClr val="lt2"/>
              </a:solidFill>
            </a:endParaRPr>
          </a:p>
        </p:txBody>
      </p:sp>
      <p:sp>
        <p:nvSpPr>
          <p:cNvPr id="411" name="Google Shape;411;p30">
            <a:extLst>
              <a:ext uri="{FF2B5EF4-FFF2-40B4-BE49-F238E27FC236}">
                <a16:creationId xmlns:a16="http://schemas.microsoft.com/office/drawing/2014/main" id="{635BF60C-FF60-0A50-0257-6F1C0F5E9BF7}"/>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7B54B7DD-340C-9BF8-A6DF-80FF7888FC31}"/>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42B696E4-97B2-30D1-3316-C8988E0C6440}"/>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B35A3029-8618-B8D9-20C7-EE73D42409F4}"/>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CB2734FD-6AC5-9262-0EF9-C1C6CB75717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EF10B39E-261D-4FFC-69C0-4B593AD69149}"/>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390A390E-C153-AB0F-6E7E-828723E53E56}"/>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C40C1E06-65B6-A263-AF33-1EF78A8FED2E}"/>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24953313-CA0D-C7E6-EE90-AEE3220E22F2}"/>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B79BCE7-BE41-76F3-4474-F4CB674FE87B}"/>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201F91B-A8FF-AF09-AD7F-E665CFD4D3F7}"/>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EA1DFB21-3A9D-EBC6-5E63-5CC9490C64C0}"/>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02246BAE-4AEB-B134-3CDC-BD28A011B316}"/>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25E0A027-F2BE-B791-80EF-539BEDBF17FD}"/>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2DD7176F-8720-35F6-1770-32C534EA18CA}"/>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3B295462-14F4-FD28-2689-16ACA0CC15A5}"/>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A37CD0B5-BC5E-010F-8A22-08550EF01765}"/>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BC5F31F-0712-A51B-C9A2-32183BC2603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324A3EED-7CA7-01F5-4DCA-7D22E5AFDEE8}"/>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82DEB699-F7FA-016D-06B9-B025153F76F7}"/>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7BECCE10-7D2F-5430-E4F5-063CF02A8F8B}"/>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EEC8D4CE-1465-E12A-48FE-DFEB8E816D98}"/>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920E7046-8079-4976-1108-1FDCE689BB15}"/>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8CEBC3A7-4005-DFFC-A27B-BD1430AAD89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E86F7347-25CA-B346-147E-73F26E776BAA}"/>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18CEB22C-AEEE-0BDD-E2FA-14D94883BCAF}"/>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A screen shot of a login page&#10;&#10;AI-generated content may be incorrect.">
            <a:extLst>
              <a:ext uri="{FF2B5EF4-FFF2-40B4-BE49-F238E27FC236}">
                <a16:creationId xmlns:a16="http://schemas.microsoft.com/office/drawing/2014/main" id="{F02411A0-06BA-4ECE-D631-7E52D634313D}"/>
              </a:ext>
            </a:extLst>
          </p:cNvPr>
          <p:cNvPicPr>
            <a:picLocks noChangeAspect="1"/>
          </p:cNvPicPr>
          <p:nvPr/>
        </p:nvPicPr>
        <p:blipFill>
          <a:blip r:embed="rId3"/>
          <a:stretch>
            <a:fillRect/>
          </a:stretch>
        </p:blipFill>
        <p:spPr>
          <a:xfrm>
            <a:off x="1642230" y="2412816"/>
            <a:ext cx="2533530" cy="2216981"/>
          </a:xfrm>
          <a:prstGeom prst="rect">
            <a:avLst/>
          </a:prstGeom>
          <a:ln>
            <a:solidFill>
              <a:schemeClr val="tx1"/>
            </a:solidFill>
          </a:ln>
        </p:spPr>
      </p:pic>
      <p:pic>
        <p:nvPicPr>
          <p:cNvPr id="7" name="Picture 6" descr="A screenshot of a computer&#10;&#10;AI-generated content may be incorrect.">
            <a:extLst>
              <a:ext uri="{FF2B5EF4-FFF2-40B4-BE49-F238E27FC236}">
                <a16:creationId xmlns:a16="http://schemas.microsoft.com/office/drawing/2014/main" id="{6AC1623C-D329-B8F3-1EE2-D8FED81655D1}"/>
              </a:ext>
            </a:extLst>
          </p:cNvPr>
          <p:cNvPicPr>
            <a:picLocks noChangeAspect="1"/>
          </p:cNvPicPr>
          <p:nvPr/>
        </p:nvPicPr>
        <p:blipFill>
          <a:blip r:embed="rId4"/>
          <a:stretch>
            <a:fillRect/>
          </a:stretch>
        </p:blipFill>
        <p:spPr>
          <a:xfrm>
            <a:off x="5088010" y="1378259"/>
            <a:ext cx="2877429" cy="1466542"/>
          </a:xfrm>
          <a:prstGeom prst="rect">
            <a:avLst/>
          </a:prstGeom>
          <a:ln>
            <a:solidFill>
              <a:schemeClr val="tx1"/>
            </a:solidFill>
          </a:ln>
        </p:spPr>
      </p:pic>
      <p:pic>
        <p:nvPicPr>
          <p:cNvPr id="8" name="Picture 7" descr="A screenshot of a computer&#10;&#10;AI-generated content may be incorrect.">
            <a:extLst>
              <a:ext uri="{FF2B5EF4-FFF2-40B4-BE49-F238E27FC236}">
                <a16:creationId xmlns:a16="http://schemas.microsoft.com/office/drawing/2014/main" id="{D71C87D6-A533-FE64-0762-4911269268E0}"/>
              </a:ext>
            </a:extLst>
          </p:cNvPr>
          <p:cNvPicPr>
            <a:picLocks noChangeAspect="1"/>
          </p:cNvPicPr>
          <p:nvPr/>
        </p:nvPicPr>
        <p:blipFill>
          <a:blip r:embed="rId5"/>
          <a:stretch>
            <a:fillRect/>
          </a:stretch>
        </p:blipFill>
        <p:spPr>
          <a:xfrm>
            <a:off x="5088010" y="3172761"/>
            <a:ext cx="2877429" cy="1457036"/>
          </a:xfrm>
          <a:prstGeom prst="rect">
            <a:avLst/>
          </a:prstGeom>
          <a:ln>
            <a:solidFill>
              <a:schemeClr val="tx1"/>
            </a:solidFill>
          </a:ln>
        </p:spPr>
      </p:pic>
      <p:pic>
        <p:nvPicPr>
          <p:cNvPr id="9" name="Picture 8" descr="A screen shot of a computer code&#10;&#10;AI-generated content may be incorrect.">
            <a:extLst>
              <a:ext uri="{FF2B5EF4-FFF2-40B4-BE49-F238E27FC236}">
                <a16:creationId xmlns:a16="http://schemas.microsoft.com/office/drawing/2014/main" id="{3C2FCBA6-E9C6-BF3B-6E9E-2D9146E76284}"/>
              </a:ext>
            </a:extLst>
          </p:cNvPr>
          <p:cNvPicPr>
            <a:picLocks noChangeAspect="1"/>
          </p:cNvPicPr>
          <p:nvPr/>
        </p:nvPicPr>
        <p:blipFill>
          <a:blip r:embed="rId6"/>
          <a:stretch>
            <a:fillRect/>
          </a:stretch>
        </p:blipFill>
        <p:spPr>
          <a:xfrm>
            <a:off x="801986" y="1142015"/>
            <a:ext cx="3373774" cy="1197230"/>
          </a:xfrm>
          <a:prstGeom prst="rect">
            <a:avLst/>
          </a:prstGeom>
        </p:spPr>
      </p:pic>
      <p:sp>
        <p:nvSpPr>
          <p:cNvPr id="11" name="Subtitle 10">
            <a:extLst>
              <a:ext uri="{FF2B5EF4-FFF2-40B4-BE49-F238E27FC236}">
                <a16:creationId xmlns:a16="http://schemas.microsoft.com/office/drawing/2014/main" id="{241E95B7-9F12-020F-2A82-4C93F3A967E0}"/>
              </a:ext>
            </a:extLst>
          </p:cNvPr>
          <p:cNvSpPr>
            <a:spLocks noGrp="1"/>
          </p:cNvSpPr>
          <p:nvPr>
            <p:ph type="subTitle" idx="1"/>
          </p:nvPr>
        </p:nvSpPr>
        <p:spPr>
          <a:xfrm>
            <a:off x="5088010" y="1050299"/>
            <a:ext cx="2336400" cy="353376"/>
          </a:xfrm>
        </p:spPr>
        <p:txBody>
          <a:bodyPr/>
          <a:lstStyle/>
          <a:p>
            <a:r>
              <a:rPr lang="en-US"/>
              <a:t>User agreement</a:t>
            </a:r>
          </a:p>
        </p:txBody>
      </p:sp>
      <p:sp>
        <p:nvSpPr>
          <p:cNvPr id="12" name="Subtitle 10">
            <a:extLst>
              <a:ext uri="{FF2B5EF4-FFF2-40B4-BE49-F238E27FC236}">
                <a16:creationId xmlns:a16="http://schemas.microsoft.com/office/drawing/2014/main" id="{940B9D13-74EF-F347-09BB-DEB3BB9178B3}"/>
              </a:ext>
            </a:extLst>
          </p:cNvPr>
          <p:cNvSpPr txBox="1">
            <a:spLocks/>
          </p:cNvSpPr>
          <p:nvPr/>
        </p:nvSpPr>
        <p:spPr>
          <a:xfrm>
            <a:off x="179920" y="4575897"/>
            <a:ext cx="864916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indent="0"/>
            <a:r>
              <a:rPr lang="en-US"/>
              <a:t>These controls ensure every user clearly understands the terms, privacy practices and safety guidelines before creating an account</a:t>
            </a:r>
            <a:endParaRPr lang="en-US">
              <a:solidFill>
                <a:srgbClr val="FF0000"/>
              </a:solidFill>
            </a:endParaRPr>
          </a:p>
        </p:txBody>
      </p:sp>
      <p:sp>
        <p:nvSpPr>
          <p:cNvPr id="13" name="Subtitle 10">
            <a:extLst>
              <a:ext uri="{FF2B5EF4-FFF2-40B4-BE49-F238E27FC236}">
                <a16:creationId xmlns:a16="http://schemas.microsoft.com/office/drawing/2014/main" id="{88BDD463-C330-0A0E-0C62-30E3AFADA897}"/>
              </a:ext>
            </a:extLst>
          </p:cNvPr>
          <p:cNvSpPr txBox="1">
            <a:spLocks/>
          </p:cNvSpPr>
          <p:nvPr/>
        </p:nvSpPr>
        <p:spPr>
          <a:xfrm>
            <a:off x="5088010" y="2859374"/>
            <a:ext cx="2336400" cy="3598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r>
              <a:rPr lang="en-US"/>
              <a:t>Privacy &amp; user education</a:t>
            </a:r>
          </a:p>
        </p:txBody>
      </p:sp>
    </p:spTree>
    <p:extLst>
      <p:ext uri="{BB962C8B-B14F-4D97-AF65-F5344CB8AC3E}">
        <p14:creationId xmlns:p14="http://schemas.microsoft.com/office/powerpoint/2010/main" val="37358721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C558A032-F217-A55C-F17D-59CAA0F3EAF7}"/>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2A367C46-919D-9FBF-A5F3-AE69288E5665}"/>
              </a:ext>
            </a:extLst>
          </p:cNvPr>
          <p:cNvSpPr txBox="1">
            <a:spLocks noGrp="1"/>
          </p:cNvSpPr>
          <p:nvPr>
            <p:ph type="title"/>
          </p:nvPr>
        </p:nvSpPr>
        <p:spPr>
          <a:xfrm>
            <a:off x="1238014" y="1737360"/>
            <a:ext cx="6667972" cy="2885875"/>
          </a:xfrm>
          <a:prstGeom prst="rect">
            <a:avLst/>
          </a:prstGeom>
        </p:spPr>
        <p:txBody>
          <a:bodyPr spcFirstLastPara="1" wrap="square" lIns="91425" tIns="91425" rIns="91425" bIns="91425" anchor="t" anchorCtr="0">
            <a:noAutofit/>
          </a:bodyPr>
          <a:lstStyle/>
          <a:p>
            <a:r>
              <a:rPr lang="en"/>
              <a:t>SYSTEM </a:t>
            </a:r>
            <a:br>
              <a:rPr lang="en"/>
            </a:br>
            <a:r>
              <a:rPr lang="en"/>
              <a:t>IMPLEMENTATION</a:t>
            </a:r>
            <a:br>
              <a:rPr lang="en">
                <a:solidFill>
                  <a:schemeClr val="lt2"/>
                </a:solidFill>
              </a:rPr>
            </a:br>
            <a:r>
              <a:rPr lang="en">
                <a:solidFill>
                  <a:schemeClr val="lt2"/>
                </a:solidFill>
              </a:rPr>
              <a:t>(5. SESSION MANAGEMENT &amp; CSRF PROTECTION)</a:t>
            </a:r>
            <a:br>
              <a:rPr lang="en">
                <a:solidFill>
                  <a:schemeClr val="lt2"/>
                </a:solidFill>
              </a:rPr>
            </a:br>
            <a:endParaRPr lang="en-US">
              <a:solidFill>
                <a:schemeClr val="lt2"/>
              </a:solidFill>
            </a:endParaRPr>
          </a:p>
        </p:txBody>
      </p:sp>
      <p:sp>
        <p:nvSpPr>
          <p:cNvPr id="442" name="Google Shape;442;p31">
            <a:extLst>
              <a:ext uri="{FF2B5EF4-FFF2-40B4-BE49-F238E27FC236}">
                <a16:creationId xmlns:a16="http://schemas.microsoft.com/office/drawing/2014/main" id="{22300015-6129-04B8-0A95-F581DCFA9B9C}"/>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4E8BDDDD-477B-B8EA-4EC4-C6105987A5C2}"/>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732E2FA0-B726-4EFD-93E3-F213DC6C8165}"/>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0172961F-7E83-49E3-DD3E-597053A7C75E}"/>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C99A9794-ADB8-A6E4-D746-1B6A84C84844}"/>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4CC005A1-8A68-67AA-5B78-A8374A856722}"/>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5C3D4332-B9D0-350E-2028-E4517AEF4ACC}"/>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FFFE1962-A106-D076-B87B-C1576CB52F10}"/>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EFB028AE-A81C-2635-5F5E-6F2B3CCE7A57}"/>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155147AA-5606-5FAF-1D36-ED21E7022071}"/>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B5A34081-876C-FD7F-1C5A-500BC6A99808}"/>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CC2064D9-F425-3DA9-DC17-C533C4C92D03}"/>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3E080869-E0D0-1D7B-23A8-9BD5CB17A2A9}"/>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1494B911-037F-A671-8BDA-4F985D6E0514}"/>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0A9AE800-0DD9-E61A-260B-276256A7D4E6}"/>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E07E78BE-9E3E-0F07-E5AB-82986E65CF92}"/>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87DFF873-C109-ADCB-5152-50B5D171A96A}"/>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83581F5D-45C7-02CE-E73A-93EE10E517BA}"/>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DEFC5574-60CE-DDAB-6BF8-4F6579E21FE6}"/>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1B34E4FB-EEFD-2BF3-28B9-275CCDF99FDC}"/>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AE137991-9985-6DB3-A74B-66ABD2DE37B7}"/>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13577801-72FA-75DE-5819-EEF22C32DF2A}"/>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102274BA-A084-8EA2-F405-A375B2D49829}"/>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DB90C258-4892-07D0-3AC1-578CDAD2EA6C}"/>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CD76BB44-E583-2142-E0FF-FB41B367ED26}"/>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D1D73FD3-327C-54BA-5DE4-E6F11CC5BAA9}"/>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9F62399D-7586-604D-97E8-F6B557DED9D4}"/>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A89DBC0E-1B0C-3162-BD1E-064AEFB9C2F5}"/>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0BA1D94F-1BFD-7B87-E06D-58EB89DBFFAB}"/>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DC2F67B9-EA30-48A8-A686-6945F1815278}"/>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C21EA1F6-3ADB-12CC-9969-4F89883F89F7}"/>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921E2C49-7214-B155-4767-56D4B8E7A30F}"/>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7C49D57C-3AAF-0F8C-1C8D-89EA960FC10C}"/>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00B98630-7FDE-BBD2-B324-7CD4F65D12A3}"/>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C8DFF609-BE90-4609-9F6C-8F37B10998B3}"/>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8F2E47C7-D41E-68CB-7996-EFF2BFB52300}"/>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9A0031CE-1FF0-29C7-470F-38910523ECAF}"/>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CE66DEAA-4D46-3CA7-ACD2-9A3280CB2D0C}"/>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5DA8A7F9-7842-E727-343F-B82105A51C8D}"/>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A1EE08BC-5C51-E415-73D2-92F8AC415537}"/>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A27CF3CD-AAE2-3AB6-6774-C2534A795CFB}"/>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82C51BED-7A72-0C4B-ED3B-20712C5728D5}"/>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FD550287-B632-F8E2-5360-FABD4F02EAEA}"/>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303BFAF5-EADE-F3BD-90A9-D7435FFA9418}"/>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E31052CA-4FEC-1F5D-83BA-3547DB221290}"/>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45AF0A52-0A7A-2E5A-377A-C5674F19D313}"/>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41262EA3-9730-3525-351F-5D4D2A35DC84}"/>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8B5ED163-4C83-37CA-64C3-06FC2BF249FC}"/>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54DEF473-863F-5E46-B795-7013E9E52FF7}"/>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A4634029-E25A-D6EE-1E4E-B89034D16A22}"/>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0620694B-E795-FE6D-DF09-991D302E24BF}"/>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E6C3E2C8-4DEE-673A-5FA4-577DB2F50865}"/>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043AE031-2686-09E6-9363-BC317DDBF92F}"/>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D68C802B-A980-8F19-1449-558FF4DE15CD}"/>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27155F21-F15D-D886-E283-9ED8E96BD36B}"/>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6C62AFAE-3D34-0B0C-CD3D-E82A74E41BF3}"/>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490552FE-F1FE-9384-178C-66B93CE58628}"/>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84D8975E-1431-64FD-8B64-12932F30B2B2}"/>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C3E45620-F98D-2832-2862-3BD299B8CD49}"/>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CB1CF3EF-0B3D-EA12-891B-26028EEDD4FC}"/>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92980E23-4814-CA59-5BC2-02127EF858A3}"/>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1F186DE0-07F5-17A1-F4A0-29E78424E317}"/>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4C9F6A17-4A15-D11D-A9F1-BBBE9E1610BB}"/>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D0E74635-B3F5-178F-DF6C-65BCB6FC8161}"/>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829E78CC-1071-38DA-598D-5D4F3DB51107}"/>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A0E7FFA6-E92E-9A43-0AFC-60F6EAB1A119}"/>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D283D8A9-71A8-C07A-5BB9-826975F64358}"/>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694C029D-9137-C6A6-473A-CDD712CB0F70}"/>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894B6C4B-363C-C55C-660B-8B513E53F07F}"/>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496EEA80-0E81-E945-52B4-08C461290BCF}"/>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DFD9BE20-47ED-1B89-532C-FC8254AB65DB}"/>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D623E407-10D7-96B3-4AFC-52A480826EAD}"/>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06DF32F6-ADF8-316D-98E9-722A3C76295F}"/>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CB55F0BD-3A27-8CD6-B001-EAF5851B8C18}"/>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E64F9A1B-3443-E52B-8AC0-1D29396E862E}"/>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21DF9D9A-3703-A791-6762-20FD2278B5D1}"/>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4AEA7579-F24A-CCE2-DE59-2F2088C3FA8D}"/>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DE4EC261-8156-63D4-5905-4530485B374E}"/>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66DA5334-3C53-DD0E-D7DB-957C7711557B}"/>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E1523B94-99F0-1B21-6ECC-930CFEF36A6B}"/>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37051414-0593-70E2-58F1-EC52BA9A4D1D}"/>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8CFC0002-0B2A-A44D-4FB5-0008854C99B4}"/>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A3140654-36F1-6917-48DF-763308F4D602}"/>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C75871CF-F3C3-A546-21BF-FDE1B0AB9102}"/>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938581F0-FB2C-35F2-BE78-541E486BE3EC}"/>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8841704C-4874-829C-CFC0-FFFB4C1D6D65}"/>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A3346CA3-9933-3673-ED91-9EDDF887CCC2}"/>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0C1FDCFE-CD46-47DE-455D-1FC1C0F2F3C2}"/>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B67C6720-EFBF-A338-6D47-C3AC474A6BF4}"/>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F8C77277-8812-D947-C49D-B060A39A5D48}"/>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AF2B4E1F-DD2B-8D21-F793-23EF39099854}"/>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2CCAC5CB-62D8-4380-049C-4F4FC73D474F}"/>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39334EBB-5452-6C72-0544-919E6FD716A4}"/>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67882277-E325-F0C6-1B85-030CBFCCADF2}"/>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6A06C7A5-0DF7-3288-B8EA-1F2E7EFD762E}"/>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F9A9306C-0285-E583-5938-2E563C02CF7F}"/>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98B94874-997D-7FBA-E9F5-16DB9CB4DE95}"/>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49E5D74A-15C1-8BA9-65D5-D5AB912A4076}"/>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8EA812D7-2948-695A-7535-F638A9A31C07}"/>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FDF958AC-DAFB-2070-B480-0D56D25BA660}"/>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786E000E-AC4A-17BB-1ECF-42B35500B415}"/>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C68729DE-ACD3-7C75-0B01-DFE09A1AA217}"/>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11CF76D0-EADE-D563-D7CC-C2F22FAE1C6C}"/>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E82237D5-5064-422D-04C4-309789769BE0}"/>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A7DF7BB7-D955-5075-0DA7-E37C97C52D9A}"/>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5AD1AD15-F8D5-A0EC-E55B-0B754DCD99E5}"/>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76386D12-C50C-C2F5-B77E-858B724A21A9}"/>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EB0F5D8E-C5F2-0017-C708-9E5916D2B658}"/>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8D213593-65AA-670A-61BD-CE3D5B51EE7C}"/>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5CA6E7B2-2120-485F-9FBF-5834AD80DFC8}"/>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4A14B73A-50A8-A568-21B8-3357DB419C00}"/>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8749A963-C53A-B77C-E6B3-63F00EE157BC}"/>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3222FCA9-029F-28A4-7703-6529BAC0B0F2}"/>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160FCD42-D6C2-BBEB-892D-9F3D2BDBEE48}"/>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183C998A-3118-C6FC-BE3A-31AC069916BF}"/>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E3683B13-A08B-CDF8-74A7-F7292C41E919}"/>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DEA378F2-0F0B-E3AF-4002-46E747D11959}"/>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C613E1E8-1643-FDB4-1A87-1523E8EB7C7D}"/>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81D6A26C-A0DA-7BBE-D9BC-35A02A1DC37C}"/>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0934ECC5-4941-6208-F3C9-1440B820FC24}"/>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8EA66C45-1F4A-4BAE-A9DA-29157CC0E784}"/>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763CE250-7D5A-4304-3545-896DE48F979F}"/>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D2C93BF9-82CB-D885-A6A3-53B50BF78EFF}"/>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652A4928-D6DC-899B-B423-C94E7B740E92}"/>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C474C71F-1FFC-8F7F-6138-92D9B35D1915}"/>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97C13D39-4EA3-AEFB-A1C6-913EC2BD4ABD}"/>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B670C292-BF74-B746-E82B-ACA0F97952E2}"/>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CEC8503B-12FE-8EF7-BE8F-733915F25FA0}"/>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F7CD8157-FD01-41F4-0AE0-EECC4E69F659}"/>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6C9AAA7A-B06F-0571-AE5A-898CBBAD8947}"/>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7B0511EA-ACF4-51C6-9367-5FA33684FCA9}"/>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773C477F-EE48-2686-03C5-0553FFA689D6}"/>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5D8EC64C-88E9-1EE8-2559-634F6CD1A02C}"/>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3DBB270B-9B75-E180-50CB-0E309DE16181}"/>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313F35A6-E281-F65F-9249-D1B17B19C842}"/>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3F67C6DD-E934-D23C-6F30-36E5EF763F8B}"/>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33681E34-1B1C-C1CB-6F76-FA018B06D29D}"/>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E5EC36E2-012B-76B6-5788-65DFEBB137E9}"/>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42947B48-7A51-0A0C-8FC2-C9AE30DD0753}"/>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1021DF91-3DFB-AFD0-DD2E-C8FD6EBD9235}"/>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8D5B95C9-25B9-B7D8-52FA-081D59D11834}"/>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DC9B752F-8E0E-78A9-AAF8-7B37564BB29B}"/>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4F4A448B-F1D5-474E-A287-E60742CC3342}"/>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B6971B2C-6F8E-061D-2A75-048B8C4B1AFB}"/>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053389C9-2565-7999-C9A8-F700599354E6}"/>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04C89043-25B1-6601-60C0-913D7602C31A}"/>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6D10E424-EADE-63D6-E1E4-1CF872B8D63F}"/>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588C085E-CB15-6A4D-0A3F-1FCF6FE241D0}"/>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CD646882-8187-2B32-0B55-76C67892A8AF}"/>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1318F34E-C07E-EF1A-66B4-E5C5366164AE}"/>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40E32967-D840-CB37-464B-92CBE646C90E}"/>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1605FCC9-69A9-BF6E-6D86-3B7A7D6A67E5}"/>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81EF8918-CA58-0ABB-8CA4-D066BE61164D}"/>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63D25D2C-1D3F-2E80-08F8-88B456108070}"/>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B5A50F41-B6CC-44EC-77E9-B771EB4652CE}"/>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CB19B72B-5DF5-EAFD-DF43-8E02F1783735}"/>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60653069-0904-7D3A-8738-8BC7CBA5A599}"/>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B3A27B73-68BB-0FAF-9B1B-FBD6B81B73F6}"/>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A7BA858D-FE94-2D3D-CAAE-BDD919037A3C}"/>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438A6B8E-32D7-E507-D27B-F30D7813A9E0}"/>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7F77DA98-96C8-C7C6-5BDA-C7481E9FE05F}"/>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C52DBC3B-B1BC-E3FE-DF51-22F0410293E9}"/>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AD3B44D7-B08D-A4B7-7140-B8E644965F35}"/>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D6844F00-FD17-42CA-929E-2FEDEB9893BC}"/>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F51FF15D-3588-60B0-6ABD-5BFD92A432C9}"/>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7C6059BB-33FA-9B64-2012-13D61F70BFFF}"/>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572B3A6F-AF32-5AE7-0390-0F50DF9D5B93}"/>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942101D3-5439-AB58-62F4-349B530DBEFA}"/>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918EE4D6-083F-0478-0CB1-81CFFA6E80FB}"/>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E6FE80C4-5556-CF44-FA1A-70CC304167B8}"/>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A029111B-01E7-B071-98A4-A236AE4E71F0}"/>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05F02083-7B44-FC80-9336-A61D40530756}"/>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10D3F977-DEBA-AF48-4D80-CB429FDCC866}"/>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2E221E5A-3BD0-2116-5C24-ECC831F2D9F1}"/>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E80DD482-0E3E-A856-B138-26C56878477D}"/>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1278BDF9-8719-2382-AE52-2B627B17D1E0}"/>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33468903-F4C0-EB67-3C06-381F11989140}"/>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DB444602-DEEB-E049-9E29-59279C90F391}"/>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8EDF5608-6612-A655-4011-41E75CA91970}"/>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BA054B83-D8FB-B4CA-E43F-BCDCC6E8E732}"/>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CB34291A-D49F-717C-552F-FA28EF1DB735}"/>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C41BF48A-0BB0-743D-EA64-668BF0AE9D03}"/>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68689EE7-40A2-6F48-1FCF-8E2A0CA3D03D}"/>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5E9495ED-80CD-6EFC-2E8F-5B6E49F8ED29}"/>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5B9E6D75-DFED-2C50-8BC9-DB6B4FC3E3D6}"/>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E9F2074B-6CC0-A558-ACB8-BDD55ACB610D}"/>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B3D41851-5FE1-85B7-A4D8-654A161A90C2}"/>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A9A2AB1A-2962-B072-FA58-5796838A4DB6}"/>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5664EA7D-6D65-5FD1-0B38-19E543745C9F}"/>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EB179ACF-1EC1-F878-C64F-CFA4E208172B}"/>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C4DE9B76-9BC6-206D-6B0E-ACFFDFBA68E6}"/>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92B300E1-E56F-49D8-8E92-17A99B9AAA37}"/>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84B006E0-E55C-21B5-5222-BE475B5E6A65}"/>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CC0466C6-0A7E-D6FD-CD8B-78D359F81BDB}"/>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7874265D-32A1-94C0-F32F-2CDC570218CD}"/>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B292FB98-08BB-0F08-DABB-84252C08CECF}"/>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3278D93F-AEDF-35B6-388C-CAB7B38C8B8C}"/>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DD95D310-40EC-BCD4-3FA2-FEBFE54429B5}"/>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DD9E482D-0511-C3C8-54C4-0182BBCD7EDA}"/>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D7CC9E6F-AE0F-8749-10A3-9A794E200C31}"/>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932063FF-0A29-529F-CB9E-5CEC4F591D57}"/>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4E2B0A22-EB12-4FD8-9A3E-46C643547437}"/>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880A80F8-68D2-D2E4-A7C1-AA6EA17EB983}"/>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B8CEF970-A6E5-BC13-CC10-F93A9E1E240E}"/>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DC830907-15A3-766C-D89D-72EC4E46D43A}"/>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1BA13972-F290-ECC1-066F-865C9747ADA6}"/>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BB92B1D1-C870-3E12-9812-6AB9DF1F66DE}"/>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0BAAB1FB-D260-46E5-C656-992CEBBF7DC9}"/>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93616376-71A2-0F45-3E2C-CC7E8086E2C0}"/>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46B2BD14-3E0B-B43A-C476-77BB7CB499C7}"/>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D1CEE7FF-8E2F-1958-EE6A-2A4C5E9335F2}"/>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5C8DA221-59B6-F89B-7E0C-931EDFB26598}"/>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485FFBEA-19A6-F1C7-A753-631D9F1368BE}"/>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C21573C4-46CB-33B1-14EB-41CBF0E32EE0}"/>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9B987E58-24D2-D637-1374-D57FE4224718}"/>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87844CE6-C40D-6048-5A04-59557AD39E7D}"/>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82ECC2E0-2CB6-2794-3CC0-BAD7D7FD0019}"/>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0408AA59-14B3-C351-96ED-C482F7698937}"/>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675F5B5A-898B-B36F-A3D7-4427B60E16A9}"/>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85C2D184-C874-202F-CA48-63BD7725A4A8}"/>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064A9956-6333-7803-5957-A1A9CBC9115E}"/>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A39F2719-6882-A869-9A20-ABCC20BF7B6D}"/>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FC5AB0FB-342B-439A-44BA-001976B39D1C}"/>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56DB3C38-7E8F-14FD-DD31-53D0E544DFF5}"/>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5A08D463-5BA2-E03B-7984-651B62AA73AC}"/>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065600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94AAC2EB-A724-F258-289F-31A4EAD4F330}"/>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EB8F7B86-462E-AD5A-C22A-B665BF12328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Session Timeout</a:t>
            </a:r>
            <a:endParaRPr>
              <a:solidFill>
                <a:schemeClr val="lt2"/>
              </a:solidFill>
            </a:endParaRPr>
          </a:p>
        </p:txBody>
      </p:sp>
      <p:sp>
        <p:nvSpPr>
          <p:cNvPr id="411" name="Google Shape;411;p30">
            <a:extLst>
              <a:ext uri="{FF2B5EF4-FFF2-40B4-BE49-F238E27FC236}">
                <a16:creationId xmlns:a16="http://schemas.microsoft.com/office/drawing/2014/main" id="{3B4B16D7-C2EC-BB1A-143B-0BCFB700A29D}"/>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5454D87E-D60D-AD9E-9693-6C573B426834}"/>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60625E2F-EE8B-B1A4-F0C1-306DB9083E40}"/>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A5432BB4-DAB8-6EB9-4353-058F2CE93AC3}"/>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E26C1724-958C-5EC3-BDB9-950277E75679}"/>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5E7EBD34-AF9B-250F-C286-D6AD8A718BE3}"/>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6F4DA041-A138-B4AA-AAB8-260BE96437D6}"/>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0D9919F0-B687-2125-043D-D437C82F47A7}"/>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4A668C75-2EA0-88E1-596C-ECBBC1EB8D7C}"/>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5C3F4287-A6AA-801A-9496-BC7FDF5C3EC8}"/>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61D84456-2D8E-BA1D-399A-9C5E70DE0F74}"/>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74DC4F35-B08B-AA58-182E-AAD9FC3ED834}"/>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B5BE957E-E593-AEF8-882B-597FB31ED1E1}"/>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1DC67CFF-A1E0-56D5-12EB-9E23373452CE}"/>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47C1F7E7-DC80-6725-B4AA-CC91E13B4CC2}"/>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7BFE4752-B142-5E53-DF10-CCF7C6802300}"/>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5DCC9185-781B-0A7A-95F3-5D44E7D73A58}"/>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05009378-C1BE-E1F1-526A-9295D4E9E87A}"/>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F79BB731-91C7-73DF-E183-2E0EE3064B36}"/>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9CE0F4EE-8F4C-A8B5-175D-5E10ED33203F}"/>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28F61962-29DB-FF5B-37D6-17E977D7D01B}"/>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E553AFE6-CAA6-258E-B8A9-D0E03E780C56}"/>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9AFEE2B3-1993-EFBF-B4E1-AE2C4C0AA0B8}"/>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FCBD6BAA-63C7-1D6F-0B92-9AB50CD830D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545C4AEE-6414-B392-897D-0536268BF886}"/>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C965619F-8F3A-40CF-276B-BC05329F3371}"/>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391;p30">
            <a:extLst>
              <a:ext uri="{FF2B5EF4-FFF2-40B4-BE49-F238E27FC236}">
                <a16:creationId xmlns:a16="http://schemas.microsoft.com/office/drawing/2014/main" id="{D2A19CAC-C1CE-7996-13ED-0F5D92F7DE55}"/>
              </a:ext>
            </a:extLst>
          </p:cNvPr>
          <p:cNvSpPr txBox="1">
            <a:spLocks noGrp="1"/>
          </p:cNvSpPr>
          <p:nvPr>
            <p:ph type="subTitle" idx="1"/>
          </p:nvPr>
        </p:nvSpPr>
        <p:spPr>
          <a:xfrm>
            <a:off x="728101" y="4194871"/>
            <a:ext cx="7580116" cy="4848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a:t>Protect the system from risks associated with unattended devices, shared computers and session misuse. </a:t>
            </a:r>
            <a:endParaRPr/>
          </a:p>
        </p:txBody>
      </p:sp>
      <p:pic>
        <p:nvPicPr>
          <p:cNvPr id="9" name="Picture 8" descr="A black background with text&#10;&#10;AI-generated content may be incorrect.">
            <a:extLst>
              <a:ext uri="{FF2B5EF4-FFF2-40B4-BE49-F238E27FC236}">
                <a16:creationId xmlns:a16="http://schemas.microsoft.com/office/drawing/2014/main" id="{385F2D8F-8CCD-559E-EB73-BBC1356F4497}"/>
              </a:ext>
            </a:extLst>
          </p:cNvPr>
          <p:cNvPicPr>
            <a:picLocks noChangeAspect="1"/>
          </p:cNvPicPr>
          <p:nvPr/>
        </p:nvPicPr>
        <p:blipFill rotWithShape="1">
          <a:blip r:embed="rId3"/>
          <a:srcRect l="1" t="32713" r="33537"/>
          <a:stretch>
            <a:fillRect/>
          </a:stretch>
        </p:blipFill>
        <p:spPr bwMode="auto">
          <a:xfrm>
            <a:off x="4407656" y="1604664"/>
            <a:ext cx="3900560" cy="868697"/>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10" name="Picture 9" descr="A screen shot of a computer&#10;&#10;AI-generated content may be incorrect.">
            <a:extLst>
              <a:ext uri="{FF2B5EF4-FFF2-40B4-BE49-F238E27FC236}">
                <a16:creationId xmlns:a16="http://schemas.microsoft.com/office/drawing/2014/main" id="{C9420EA5-453E-CDC3-2D69-59EB8B5383BE}"/>
              </a:ext>
            </a:extLst>
          </p:cNvPr>
          <p:cNvPicPr>
            <a:picLocks noChangeAspect="1"/>
          </p:cNvPicPr>
          <p:nvPr/>
        </p:nvPicPr>
        <p:blipFill>
          <a:blip r:embed="rId4"/>
          <a:srcRect r="38589"/>
          <a:stretch>
            <a:fillRect/>
          </a:stretch>
        </p:blipFill>
        <p:spPr>
          <a:xfrm>
            <a:off x="728100" y="1164934"/>
            <a:ext cx="3519805" cy="3009265"/>
          </a:xfrm>
          <a:prstGeom prst="rect">
            <a:avLst/>
          </a:prstGeom>
          <a:ln>
            <a:solidFill>
              <a:schemeClr val="tx1"/>
            </a:solidFill>
          </a:ln>
        </p:spPr>
      </p:pic>
      <p:pic>
        <p:nvPicPr>
          <p:cNvPr id="11" name="Picture 10">
            <a:extLst>
              <a:ext uri="{FF2B5EF4-FFF2-40B4-BE49-F238E27FC236}">
                <a16:creationId xmlns:a16="http://schemas.microsoft.com/office/drawing/2014/main" id="{2DCE8526-C6A5-C9E5-E8E1-E7EC5F68E965}"/>
              </a:ext>
            </a:extLst>
          </p:cNvPr>
          <p:cNvPicPr>
            <a:picLocks noChangeAspect="1"/>
          </p:cNvPicPr>
          <p:nvPr/>
        </p:nvPicPr>
        <p:blipFill>
          <a:blip r:embed="rId5"/>
          <a:srcRect l="35547" t="17548" r="35150"/>
          <a:stretch>
            <a:fillRect/>
          </a:stretch>
        </p:blipFill>
        <p:spPr>
          <a:xfrm>
            <a:off x="4405296" y="2670140"/>
            <a:ext cx="3902920" cy="1253199"/>
          </a:xfrm>
          <a:prstGeom prst="rect">
            <a:avLst/>
          </a:prstGeom>
          <a:ln>
            <a:solidFill>
              <a:schemeClr val="tx1"/>
            </a:solidFill>
          </a:ln>
        </p:spPr>
      </p:pic>
    </p:spTree>
    <p:extLst>
      <p:ext uri="{BB962C8B-B14F-4D97-AF65-F5344CB8AC3E}">
        <p14:creationId xmlns:p14="http://schemas.microsoft.com/office/powerpoint/2010/main" val="20021269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E031AAD0-6149-3131-FB11-5743DB997DCB}"/>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C01B4A84-31E3-A8E4-0DE3-A3831EFE7E3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Session Regeneration</a:t>
            </a:r>
            <a:endParaRPr>
              <a:solidFill>
                <a:schemeClr val="lt2"/>
              </a:solidFill>
            </a:endParaRPr>
          </a:p>
        </p:txBody>
      </p:sp>
      <p:sp>
        <p:nvSpPr>
          <p:cNvPr id="411" name="Google Shape;411;p30">
            <a:extLst>
              <a:ext uri="{FF2B5EF4-FFF2-40B4-BE49-F238E27FC236}">
                <a16:creationId xmlns:a16="http://schemas.microsoft.com/office/drawing/2014/main" id="{8EE10F8F-49EB-8B37-861A-A8A8C711ACAF}"/>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ECC1A277-8C1A-62C9-4078-55FA0537CE42}"/>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49B5F4FC-4637-69AF-7F7E-3B0A45215EE3}"/>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7D5E38D9-8CED-DCB4-55B7-AF84C7C982CD}"/>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47CF2206-51A7-69B6-3DA7-732A029B8FC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F3E17269-DC73-99E6-F57D-F63CE0F7B913}"/>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C4884A1C-C7CF-18CF-520D-318512EAE07C}"/>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2F75E834-3BFE-0C18-E7FB-4439499B773C}"/>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B652451E-8168-FCAB-0074-A6AD4F9CA2D1}"/>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3B23E21C-EF21-527A-543F-77C8AC041378}"/>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6138FCF-E567-077A-9485-D7D7A3C41594}"/>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DB30C57A-87FF-3A4F-192B-4375D83450AE}"/>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983C5A3D-D50F-8E71-FAFB-22778FAB4011}"/>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451E5C74-C5CA-7B74-0CB2-C0B7DD488622}"/>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701A0708-40B6-2F4E-3605-162782E99FE7}"/>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446F3381-6401-9789-5087-9B4CED9C5F9A}"/>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CDECD1F8-BD89-C9DB-6843-2FFBB560D6E9}"/>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58FCB5CC-AB66-3F3E-30CD-79BFFDD44F07}"/>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3346761C-DA18-3612-D7C1-89DC2F85C05D}"/>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53A37FF9-B807-9170-7638-4342F02D9CDA}"/>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E633E2D9-1018-8A6F-C368-5005EF17E813}"/>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A5E18599-DD49-522A-774C-DB7F85A83D01}"/>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96A7AA0E-70F1-2411-92A2-6CC36BD38DC4}"/>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B3288AB9-1D5C-9671-FC03-3C9ADD3C40FC}"/>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22E4239C-8FF2-13F6-BA6B-53EF7F2B5563}"/>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3E5EB818-D75B-9365-82B0-26606D194437}"/>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shot of a computer&#10;&#10;AI-generated content may be incorrect.">
            <a:extLst>
              <a:ext uri="{FF2B5EF4-FFF2-40B4-BE49-F238E27FC236}">
                <a16:creationId xmlns:a16="http://schemas.microsoft.com/office/drawing/2014/main" id="{C319443A-F8AB-9717-76E7-B4C9E0501022}"/>
              </a:ext>
            </a:extLst>
          </p:cNvPr>
          <p:cNvPicPr>
            <a:picLocks noChangeAspect="1"/>
          </p:cNvPicPr>
          <p:nvPr/>
        </p:nvPicPr>
        <p:blipFill rotWithShape="1">
          <a:blip r:embed="rId3"/>
          <a:srcRect t="503" r="22044" b="21423"/>
          <a:stretch>
            <a:fillRect/>
          </a:stretch>
        </p:blipFill>
        <p:spPr bwMode="auto">
          <a:xfrm>
            <a:off x="720001" y="1228090"/>
            <a:ext cx="4461599" cy="1391920"/>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9" name="Picture 8" descr="A screen shot of a computer&#10;&#10;AI-generated content may be incorrect.">
            <a:extLst>
              <a:ext uri="{FF2B5EF4-FFF2-40B4-BE49-F238E27FC236}">
                <a16:creationId xmlns:a16="http://schemas.microsoft.com/office/drawing/2014/main" id="{CE5A5FFC-C807-AB57-5E4F-D3AD97865666}"/>
              </a:ext>
            </a:extLst>
          </p:cNvPr>
          <p:cNvPicPr>
            <a:picLocks noChangeAspect="1"/>
          </p:cNvPicPr>
          <p:nvPr/>
        </p:nvPicPr>
        <p:blipFill rotWithShape="1">
          <a:blip r:embed="rId4"/>
          <a:srcRect l="1" t="864" r="22096" b="14246"/>
          <a:stretch>
            <a:fillRect/>
          </a:stretch>
        </p:blipFill>
        <p:spPr bwMode="auto">
          <a:xfrm>
            <a:off x="720000" y="2697660"/>
            <a:ext cx="4461599" cy="1434465"/>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
        <p:nvSpPr>
          <p:cNvPr id="10" name="Google Shape;391;p30">
            <a:extLst>
              <a:ext uri="{FF2B5EF4-FFF2-40B4-BE49-F238E27FC236}">
                <a16:creationId xmlns:a16="http://schemas.microsoft.com/office/drawing/2014/main" id="{B89CD4C3-3599-EF9A-CEAF-79C600293279}"/>
              </a:ext>
            </a:extLst>
          </p:cNvPr>
          <p:cNvSpPr txBox="1">
            <a:spLocks noGrp="1"/>
          </p:cNvSpPr>
          <p:nvPr>
            <p:ph type="subTitle" idx="1"/>
          </p:nvPr>
        </p:nvSpPr>
        <p:spPr>
          <a:xfrm>
            <a:off x="728101" y="4194871"/>
            <a:ext cx="7580116" cy="4848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a:t>Attackers can no longer reuse or fix the session ID on the victim’s device, mitigate the risk of session fixation attacks.</a:t>
            </a:r>
            <a:endParaRPr/>
          </a:p>
        </p:txBody>
      </p:sp>
      <p:sp>
        <p:nvSpPr>
          <p:cNvPr id="19" name="Rectangle 18">
            <a:extLst>
              <a:ext uri="{FF2B5EF4-FFF2-40B4-BE49-F238E27FC236}">
                <a16:creationId xmlns:a16="http://schemas.microsoft.com/office/drawing/2014/main" id="{E4818635-B3D6-A897-5416-FFA661F80332}"/>
              </a:ext>
            </a:extLst>
          </p:cNvPr>
          <p:cNvSpPr/>
          <p:nvPr/>
        </p:nvSpPr>
        <p:spPr>
          <a:xfrm>
            <a:off x="909638" y="3219562"/>
            <a:ext cx="1857375" cy="681672"/>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288B0E13-C0D9-7657-7C4C-0BA86EA1ECE2}"/>
              </a:ext>
            </a:extLst>
          </p:cNvPr>
          <p:cNvSpPr/>
          <p:nvPr/>
        </p:nvSpPr>
        <p:spPr>
          <a:xfrm>
            <a:off x="1449389" y="1820201"/>
            <a:ext cx="1757362" cy="248311"/>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Picture 27" descr="A screenshot of a computer&#10;&#10;AI-generated content may be incorrect.">
            <a:extLst>
              <a:ext uri="{FF2B5EF4-FFF2-40B4-BE49-F238E27FC236}">
                <a16:creationId xmlns:a16="http://schemas.microsoft.com/office/drawing/2014/main" id="{50B28004-716D-7DD3-D587-B3FB892B79A4}"/>
              </a:ext>
            </a:extLst>
          </p:cNvPr>
          <p:cNvPicPr>
            <a:picLocks noChangeAspect="1"/>
          </p:cNvPicPr>
          <p:nvPr/>
        </p:nvPicPr>
        <p:blipFill>
          <a:blip r:embed="rId5"/>
          <a:srcRect l="63126" t="37463" b="29507"/>
          <a:stretch>
            <a:fillRect/>
          </a:stretch>
        </p:blipFill>
        <p:spPr>
          <a:xfrm>
            <a:off x="5348100" y="1215390"/>
            <a:ext cx="2960116" cy="1417698"/>
          </a:xfrm>
          <a:prstGeom prst="rect">
            <a:avLst/>
          </a:prstGeom>
          <a:ln>
            <a:solidFill>
              <a:schemeClr val="tx1"/>
            </a:solidFill>
          </a:ln>
        </p:spPr>
      </p:pic>
      <p:pic>
        <p:nvPicPr>
          <p:cNvPr id="29" name="Picture 28" descr="A screenshot of a computer&#10;&#10;AI-generated content may be incorrect.">
            <a:extLst>
              <a:ext uri="{FF2B5EF4-FFF2-40B4-BE49-F238E27FC236}">
                <a16:creationId xmlns:a16="http://schemas.microsoft.com/office/drawing/2014/main" id="{8105E0DD-F705-374F-FE99-595C97CA0E95}"/>
              </a:ext>
            </a:extLst>
          </p:cNvPr>
          <p:cNvPicPr>
            <a:picLocks noChangeAspect="1"/>
          </p:cNvPicPr>
          <p:nvPr/>
        </p:nvPicPr>
        <p:blipFill>
          <a:blip r:embed="rId6"/>
          <a:srcRect l="63125" t="37666" b="29236"/>
          <a:stretch>
            <a:fillRect/>
          </a:stretch>
        </p:blipFill>
        <p:spPr>
          <a:xfrm>
            <a:off x="5348100" y="2710301"/>
            <a:ext cx="2960116" cy="1421824"/>
          </a:xfrm>
          <a:prstGeom prst="rect">
            <a:avLst/>
          </a:prstGeom>
          <a:ln>
            <a:solidFill>
              <a:schemeClr val="tx1"/>
            </a:solidFill>
          </a:ln>
        </p:spPr>
      </p:pic>
      <p:sp>
        <p:nvSpPr>
          <p:cNvPr id="31" name="Google Shape;391;p30">
            <a:extLst>
              <a:ext uri="{FF2B5EF4-FFF2-40B4-BE49-F238E27FC236}">
                <a16:creationId xmlns:a16="http://schemas.microsoft.com/office/drawing/2014/main" id="{63103244-EED5-7A47-7472-E3A055B41A17}"/>
              </a:ext>
            </a:extLst>
          </p:cNvPr>
          <p:cNvSpPr txBox="1">
            <a:spLocks/>
          </p:cNvSpPr>
          <p:nvPr/>
        </p:nvSpPr>
        <p:spPr>
          <a:xfrm>
            <a:off x="6961454" y="2318212"/>
            <a:ext cx="1346762" cy="3462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lgn="r"/>
            <a:r>
              <a:rPr lang="en-GB" sz="1100">
                <a:solidFill>
                  <a:schemeClr val="accent3"/>
                </a:solidFill>
              </a:rPr>
              <a:t>Before login</a:t>
            </a:r>
          </a:p>
        </p:txBody>
      </p:sp>
      <p:sp>
        <p:nvSpPr>
          <p:cNvPr id="32" name="Google Shape;391;p30">
            <a:extLst>
              <a:ext uri="{FF2B5EF4-FFF2-40B4-BE49-F238E27FC236}">
                <a16:creationId xmlns:a16="http://schemas.microsoft.com/office/drawing/2014/main" id="{130E7CF2-C8A9-CF24-1F97-E8E644440110}"/>
              </a:ext>
            </a:extLst>
          </p:cNvPr>
          <p:cNvSpPr txBox="1">
            <a:spLocks/>
          </p:cNvSpPr>
          <p:nvPr/>
        </p:nvSpPr>
        <p:spPr>
          <a:xfrm>
            <a:off x="6961454" y="3822190"/>
            <a:ext cx="1346762" cy="3462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lgn="r"/>
            <a:r>
              <a:rPr lang="en-GB" sz="1100">
                <a:solidFill>
                  <a:schemeClr val="accent3"/>
                </a:solidFill>
              </a:rPr>
              <a:t>After login</a:t>
            </a:r>
          </a:p>
        </p:txBody>
      </p:sp>
    </p:spTree>
    <p:extLst>
      <p:ext uri="{BB962C8B-B14F-4D97-AF65-F5344CB8AC3E}">
        <p14:creationId xmlns:p14="http://schemas.microsoft.com/office/powerpoint/2010/main" val="25763464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6E03ECE5-855E-480D-F445-FFA05B03ECCF}"/>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6135AA69-E174-614C-3725-F0ACA43527F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CSRF Token Implementation</a:t>
            </a:r>
            <a:endParaRPr>
              <a:solidFill>
                <a:schemeClr val="lt2"/>
              </a:solidFill>
            </a:endParaRPr>
          </a:p>
        </p:txBody>
      </p:sp>
      <p:sp>
        <p:nvSpPr>
          <p:cNvPr id="411" name="Google Shape;411;p30">
            <a:extLst>
              <a:ext uri="{FF2B5EF4-FFF2-40B4-BE49-F238E27FC236}">
                <a16:creationId xmlns:a16="http://schemas.microsoft.com/office/drawing/2014/main" id="{9AB03194-CDCA-F329-D137-DC6B2FFA5EF5}"/>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0FA5E001-76C5-B56C-F96C-4442AC75B3AC}"/>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F704A69F-0B3F-D581-F43E-6C5261E0F864}"/>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DCE17403-6C8A-6843-0A9E-2AB652AD09CE}"/>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044E37CB-01A1-E555-8F74-A8380EC0AC4E}"/>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926E8782-4F38-4845-74C5-55EDFC89A237}"/>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7449AF3D-D2E6-C50B-F4AC-D6F9D2316702}"/>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490B12D8-4E79-59E7-6247-5089033C8025}"/>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1A3F7276-C75F-B0D2-8D81-AE63D5C906E8}"/>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9A8A18C3-F1D2-DC32-1060-A652DE56507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CFA32428-4B60-BFE3-D1C1-3E7CE455E976}"/>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D02157E4-1A24-20B3-365B-314BDAB961FE}"/>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28C9F119-C757-5091-9070-248D96F1C997}"/>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9560797E-191B-E499-BECA-C5BC1F7C902F}"/>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EBB298FD-8600-2B25-3BF3-C3D2EF4DBB71}"/>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454440B1-636D-44CB-F430-2C3991A19733}"/>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0F7D5B53-E012-718B-87AE-1E363A000749}"/>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FE5B1EA5-FFC0-F62C-BA57-2FB0317A69B3}"/>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9AF9D337-333F-C00E-4443-0685DF66B015}"/>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14137765-3E43-9357-1ECD-9D822EB8F6A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06D24228-1205-27B4-DCFE-C89EA4B4766D}"/>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EFCF51C5-FF0B-3A9F-FB1C-964423792B49}"/>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D9FD8402-9E7E-E157-C5B2-14F6E3F07186}"/>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2896D3FC-FAF9-ACAD-FD6D-72CA53D6B56B}"/>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1DF8110A-541C-73C4-AEA4-6BCB2EAA612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9155A687-6728-21B0-DF14-7395CC9FE4E1}"/>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 shot of a computer program&#10;&#10;AI-generated content may be incorrect.">
            <a:extLst>
              <a:ext uri="{FF2B5EF4-FFF2-40B4-BE49-F238E27FC236}">
                <a16:creationId xmlns:a16="http://schemas.microsoft.com/office/drawing/2014/main" id="{73BFFBFB-2ABA-AB8D-C153-B43DFDFAB784}"/>
              </a:ext>
            </a:extLst>
          </p:cNvPr>
          <p:cNvPicPr>
            <a:picLocks noChangeAspect="1"/>
          </p:cNvPicPr>
          <p:nvPr/>
        </p:nvPicPr>
        <p:blipFill>
          <a:blip r:embed="rId3"/>
          <a:srcRect l="-1" r="20522"/>
          <a:stretch>
            <a:fillRect/>
          </a:stretch>
        </p:blipFill>
        <p:spPr>
          <a:xfrm>
            <a:off x="720000" y="1153795"/>
            <a:ext cx="3661500" cy="3178269"/>
          </a:xfrm>
          <a:prstGeom prst="rect">
            <a:avLst/>
          </a:prstGeom>
          <a:ln>
            <a:solidFill>
              <a:schemeClr val="tx1"/>
            </a:solidFill>
          </a:ln>
        </p:spPr>
      </p:pic>
      <p:pic>
        <p:nvPicPr>
          <p:cNvPr id="9" name="Picture 8" descr="A screenshot of a computer&#10;&#10;AI-generated content may be incorrect.">
            <a:extLst>
              <a:ext uri="{FF2B5EF4-FFF2-40B4-BE49-F238E27FC236}">
                <a16:creationId xmlns:a16="http://schemas.microsoft.com/office/drawing/2014/main" id="{7BC131C2-4B91-C8CB-683C-A5A02A962E2D}"/>
              </a:ext>
            </a:extLst>
          </p:cNvPr>
          <p:cNvPicPr>
            <a:picLocks noChangeAspect="1"/>
          </p:cNvPicPr>
          <p:nvPr/>
        </p:nvPicPr>
        <p:blipFill>
          <a:blip r:embed="rId4"/>
          <a:srcRect r="11260" b="28250"/>
          <a:stretch>
            <a:fillRect/>
          </a:stretch>
        </p:blipFill>
        <p:spPr>
          <a:xfrm>
            <a:off x="4458416" y="1144269"/>
            <a:ext cx="3745784" cy="737871"/>
          </a:xfrm>
          <a:prstGeom prst="rect">
            <a:avLst/>
          </a:prstGeom>
        </p:spPr>
      </p:pic>
      <p:pic>
        <p:nvPicPr>
          <p:cNvPr id="10" name="Picture 9" descr="A screenshot of a computer&#10;&#10;AI-generated content may be incorrect.">
            <a:extLst>
              <a:ext uri="{FF2B5EF4-FFF2-40B4-BE49-F238E27FC236}">
                <a16:creationId xmlns:a16="http://schemas.microsoft.com/office/drawing/2014/main" id="{A303E1D3-2DF4-9A90-473F-2A52ADE08AF5}"/>
              </a:ext>
            </a:extLst>
          </p:cNvPr>
          <p:cNvPicPr>
            <a:picLocks noChangeAspect="1"/>
          </p:cNvPicPr>
          <p:nvPr/>
        </p:nvPicPr>
        <p:blipFill>
          <a:blip r:embed="rId5"/>
          <a:srcRect r="12975" b="24843"/>
          <a:stretch>
            <a:fillRect/>
          </a:stretch>
        </p:blipFill>
        <p:spPr>
          <a:xfrm>
            <a:off x="4467942" y="1941577"/>
            <a:ext cx="3736258" cy="1324864"/>
          </a:xfrm>
          <a:prstGeom prst="rect">
            <a:avLst/>
          </a:prstGeom>
          <a:ln>
            <a:solidFill>
              <a:schemeClr val="tx1"/>
            </a:solidFill>
          </a:ln>
        </p:spPr>
      </p:pic>
      <p:pic>
        <p:nvPicPr>
          <p:cNvPr id="11" name="Picture 10" descr="A black screen with white text&#10;&#10;AI-generated content may be incorrect.">
            <a:extLst>
              <a:ext uri="{FF2B5EF4-FFF2-40B4-BE49-F238E27FC236}">
                <a16:creationId xmlns:a16="http://schemas.microsoft.com/office/drawing/2014/main" id="{E1EE2DF9-0FEC-6399-48F0-FD72A789D017}"/>
              </a:ext>
            </a:extLst>
          </p:cNvPr>
          <p:cNvPicPr>
            <a:picLocks noChangeAspect="1"/>
          </p:cNvPicPr>
          <p:nvPr/>
        </p:nvPicPr>
        <p:blipFill>
          <a:blip r:embed="rId6"/>
          <a:srcRect l="28887" t="19348" r="27987"/>
          <a:stretch>
            <a:fillRect/>
          </a:stretch>
        </p:blipFill>
        <p:spPr>
          <a:xfrm>
            <a:off x="4467942" y="3340242"/>
            <a:ext cx="3742608" cy="991823"/>
          </a:xfrm>
          <a:prstGeom prst="rect">
            <a:avLst/>
          </a:prstGeom>
        </p:spPr>
      </p:pic>
      <p:sp>
        <p:nvSpPr>
          <p:cNvPr id="13" name="Rectangle 12">
            <a:extLst>
              <a:ext uri="{FF2B5EF4-FFF2-40B4-BE49-F238E27FC236}">
                <a16:creationId xmlns:a16="http://schemas.microsoft.com/office/drawing/2014/main" id="{0331ADD0-1A70-F74E-1B4E-3E5AB808A196}"/>
              </a:ext>
            </a:extLst>
          </p:cNvPr>
          <p:cNvSpPr/>
          <p:nvPr/>
        </p:nvSpPr>
        <p:spPr>
          <a:xfrm>
            <a:off x="4683127" y="2668860"/>
            <a:ext cx="3422648" cy="302305"/>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FC554CB1-86CF-CA78-3C16-14DF34F8DB9E}"/>
              </a:ext>
            </a:extLst>
          </p:cNvPr>
          <p:cNvSpPr/>
          <p:nvPr/>
        </p:nvSpPr>
        <p:spPr>
          <a:xfrm>
            <a:off x="5022850" y="1600868"/>
            <a:ext cx="781050" cy="84948"/>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391;p30">
            <a:extLst>
              <a:ext uri="{FF2B5EF4-FFF2-40B4-BE49-F238E27FC236}">
                <a16:creationId xmlns:a16="http://schemas.microsoft.com/office/drawing/2014/main" id="{501A549F-B620-954B-2752-3581AB65A0AC}"/>
              </a:ext>
            </a:extLst>
          </p:cNvPr>
          <p:cNvSpPr txBox="1">
            <a:spLocks noGrp="1"/>
          </p:cNvSpPr>
          <p:nvPr>
            <p:ph type="subTitle" idx="1"/>
          </p:nvPr>
        </p:nvSpPr>
        <p:spPr>
          <a:xfrm>
            <a:off x="728101" y="4347271"/>
            <a:ext cx="7482450" cy="4848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a:t>CSRF token prevents request from unauthorized websites to be executed. </a:t>
            </a:r>
            <a:endParaRPr/>
          </a:p>
        </p:txBody>
      </p:sp>
    </p:spTree>
    <p:extLst>
      <p:ext uri="{BB962C8B-B14F-4D97-AF65-F5344CB8AC3E}">
        <p14:creationId xmlns:p14="http://schemas.microsoft.com/office/powerpoint/2010/main" val="1584813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92" name="Google Shape;392;p30"/>
          <p:cNvSpPr txBox="1">
            <a:spLocks noGrp="1"/>
          </p:cNvSpPr>
          <p:nvPr>
            <p:ph type="subTitle" idx="16"/>
          </p:nvPr>
        </p:nvSpPr>
        <p:spPr>
          <a:xfrm>
            <a:off x="715100" y="1963018"/>
            <a:ext cx="23364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SYSTEM OVERVIEW</a:t>
            </a:r>
            <a:endParaRPr sz="2000"/>
          </a:p>
        </p:txBody>
      </p:sp>
      <p:sp>
        <p:nvSpPr>
          <p:cNvPr id="393" name="Google Shape;393;p30"/>
          <p:cNvSpPr txBox="1">
            <a:spLocks noGrp="1"/>
          </p:cNvSpPr>
          <p:nvPr>
            <p:ph type="subTitle" idx="17"/>
          </p:nvPr>
        </p:nvSpPr>
        <p:spPr>
          <a:xfrm>
            <a:off x="3403799" y="1963018"/>
            <a:ext cx="2521215"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SECURITY ANALYSIS</a:t>
            </a:r>
            <a:endParaRPr sz="2000"/>
          </a:p>
        </p:txBody>
      </p:sp>
      <p:sp>
        <p:nvSpPr>
          <p:cNvPr id="394" name="Google Shape;394;p30"/>
          <p:cNvSpPr txBox="1">
            <a:spLocks noGrp="1"/>
          </p:cNvSpPr>
          <p:nvPr>
            <p:ph type="subTitle" idx="18"/>
          </p:nvPr>
        </p:nvSpPr>
        <p:spPr>
          <a:xfrm>
            <a:off x="6087599" y="1963018"/>
            <a:ext cx="3056401"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SECURITY IMPLEMENTATION</a:t>
            </a:r>
            <a:endParaRPr sz="2000"/>
          </a:p>
        </p:txBody>
      </p:sp>
      <p:sp>
        <p:nvSpPr>
          <p:cNvPr id="395" name="Google Shape;395;p30"/>
          <p:cNvSpPr txBox="1">
            <a:spLocks noGrp="1"/>
          </p:cNvSpPr>
          <p:nvPr>
            <p:ph type="subTitle" idx="19"/>
          </p:nvPr>
        </p:nvSpPr>
        <p:spPr>
          <a:xfrm>
            <a:off x="715100" y="3471077"/>
            <a:ext cx="23364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DISCUSSION</a:t>
            </a:r>
            <a:endParaRPr/>
          </a:p>
        </p:txBody>
      </p:sp>
      <p:sp>
        <p:nvSpPr>
          <p:cNvPr id="396" name="Google Shape;396;p30"/>
          <p:cNvSpPr txBox="1">
            <a:spLocks noGrp="1"/>
          </p:cNvSpPr>
          <p:nvPr>
            <p:ph type="subTitle" idx="20"/>
          </p:nvPr>
        </p:nvSpPr>
        <p:spPr>
          <a:xfrm>
            <a:off x="3403800" y="3471077"/>
            <a:ext cx="23364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SUMMARY</a:t>
            </a:r>
            <a:endParaRPr/>
          </a:p>
        </p:txBody>
      </p:sp>
      <p:sp>
        <p:nvSpPr>
          <p:cNvPr id="398" name="Google Shape;398;p30"/>
          <p:cNvSpPr txBox="1">
            <a:spLocks noGrp="1"/>
          </p:cNvSpPr>
          <p:nvPr>
            <p:ph type="title" idx="2"/>
          </p:nvPr>
        </p:nvSpPr>
        <p:spPr>
          <a:xfrm>
            <a:off x="720000" y="1502718"/>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99" name="Google Shape;399;p30"/>
          <p:cNvSpPr txBox="1">
            <a:spLocks noGrp="1"/>
          </p:cNvSpPr>
          <p:nvPr>
            <p:ph type="title" idx="3"/>
          </p:nvPr>
        </p:nvSpPr>
        <p:spPr>
          <a:xfrm>
            <a:off x="3403800" y="1502718"/>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00" name="Google Shape;400;p30"/>
          <p:cNvSpPr txBox="1">
            <a:spLocks noGrp="1"/>
          </p:cNvSpPr>
          <p:nvPr>
            <p:ph type="title" idx="5"/>
          </p:nvPr>
        </p:nvSpPr>
        <p:spPr>
          <a:xfrm>
            <a:off x="6092500" y="1502718"/>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01" name="Google Shape;401;p30"/>
          <p:cNvSpPr txBox="1">
            <a:spLocks noGrp="1"/>
          </p:cNvSpPr>
          <p:nvPr>
            <p:ph type="title" idx="7"/>
          </p:nvPr>
        </p:nvSpPr>
        <p:spPr>
          <a:xfrm>
            <a:off x="720000" y="3010382"/>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02" name="Google Shape;402;p30"/>
          <p:cNvSpPr txBox="1">
            <a:spLocks noGrp="1"/>
          </p:cNvSpPr>
          <p:nvPr>
            <p:ph type="title" idx="9"/>
          </p:nvPr>
        </p:nvSpPr>
        <p:spPr>
          <a:xfrm>
            <a:off x="3403800" y="3010382"/>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04" name="Google Shape;40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a:solidFill>
                  <a:schemeClr val="lt2"/>
                </a:solidFill>
              </a:rPr>
              <a:t>CONTENTS</a:t>
            </a:r>
            <a:endParaRPr>
              <a:solidFill>
                <a:schemeClr val="lt2"/>
              </a:solidFill>
            </a:endParaRPr>
          </a:p>
        </p:txBody>
      </p:sp>
      <p:cxnSp>
        <p:nvCxnSpPr>
          <p:cNvPr id="405" name="Google Shape;405;p30"/>
          <p:cNvCxnSpPr/>
          <p:nvPr/>
        </p:nvCxnSpPr>
        <p:spPr>
          <a:xfrm>
            <a:off x="726600" y="2444518"/>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6" name="Google Shape;406;p30"/>
          <p:cNvCxnSpPr/>
          <p:nvPr/>
        </p:nvCxnSpPr>
        <p:spPr>
          <a:xfrm>
            <a:off x="3444550" y="2444518"/>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7" name="Google Shape;407;p30"/>
          <p:cNvCxnSpPr/>
          <p:nvPr/>
        </p:nvCxnSpPr>
        <p:spPr>
          <a:xfrm>
            <a:off x="6092500" y="2444518"/>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p:cNvCxnSpPr/>
          <p:nvPr/>
        </p:nvCxnSpPr>
        <p:spPr>
          <a:xfrm>
            <a:off x="726600" y="3945567"/>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9" name="Google Shape;409;p30"/>
          <p:cNvCxnSpPr/>
          <p:nvPr/>
        </p:nvCxnSpPr>
        <p:spPr>
          <a:xfrm>
            <a:off x="3444550" y="3945567"/>
            <a:ext cx="225000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p:cNvGrpSpPr/>
          <p:nvPr/>
        </p:nvGrpSpPr>
        <p:grpSpPr>
          <a:xfrm>
            <a:off x="8459557" y="166427"/>
            <a:ext cx="597301" cy="541102"/>
            <a:chOff x="7443684" y="123535"/>
            <a:chExt cx="968230" cy="877130"/>
          </a:xfrm>
        </p:grpSpPr>
        <p:sp>
          <p:nvSpPr>
            <p:cNvPr id="413" name="Google Shape;413;p30"/>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5074DC59-688C-F02D-7553-53C3C262BE94}"/>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B6E73CD7-CE1D-2774-241D-04A5AEEED74A}"/>
              </a:ext>
            </a:extLst>
          </p:cNvPr>
          <p:cNvSpPr txBox="1">
            <a:spLocks noGrp="1"/>
          </p:cNvSpPr>
          <p:nvPr>
            <p:ph type="title"/>
          </p:nvPr>
        </p:nvSpPr>
        <p:spPr>
          <a:xfrm>
            <a:off x="899463" y="1737360"/>
            <a:ext cx="7345074"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br>
              <a:rPr lang="en"/>
            </a:br>
            <a:r>
              <a:rPr lang="en"/>
              <a:t>IMPLEMENTATION</a:t>
            </a:r>
            <a:br>
              <a:rPr lang="en">
                <a:solidFill>
                  <a:schemeClr val="lt2"/>
                </a:solidFill>
              </a:rPr>
            </a:br>
            <a:r>
              <a:rPr lang="en">
                <a:solidFill>
                  <a:schemeClr val="lt2"/>
                </a:solidFill>
              </a:rPr>
              <a:t>(6. LOGGING &amp; MONITORING)</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EB9561E1-9E34-6821-0041-69AB56DD5ED1}"/>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9C0E792B-A6B0-4008-5DCB-F8D6E998EC49}"/>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16280EB0-971B-59A8-B760-FC75627072D9}"/>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8796D0A4-E68C-47C2-B0D8-78BA815CBFEF}"/>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EB6BD36C-B343-60A9-EAEC-A759346CFAAE}"/>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8D4CC0C4-9E4D-0A87-65DF-C9B1E62EEFE8}"/>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7A7599B1-51A5-AC73-98AA-1F550ACD6500}"/>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EC1AF188-8FDC-79C7-62B3-3FB994A5749E}"/>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98A6B07B-59A2-6A84-9885-CA03978ABCAC}"/>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E2F62037-EE44-71FB-6F21-28F3A8706A29}"/>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4244B0C6-A64B-2DAE-3104-BC5E46BC5193}"/>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24701D28-4452-96C4-D121-A57DA045FBB2}"/>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9DC5A7BF-EBCD-DF5F-3134-3727503AA97F}"/>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F6B2476D-A502-82B0-7E4A-4706D6BD65C2}"/>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A7786DFF-DCFD-2CF3-50D9-2F1E8EDE92AD}"/>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ECC053C4-08B8-E223-0F9D-39F39CD76FC2}"/>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FC98897C-21B7-C6A8-8F05-5ED2523C9B9D}"/>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4D629399-A478-7A4D-0154-8D0D8FD4131E}"/>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E836138C-2C56-E991-BD8D-5B09A3BF819F}"/>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EC72D49F-999B-AE34-88E2-2AB02FFB121B}"/>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11510D4F-FFB4-D410-7E75-BFD6B1409DD8}"/>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E8A12917-92B1-443F-78B7-D4FCC10CDDEB}"/>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06E67DAE-B7E6-9697-806D-CB92F8F17970}"/>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227D58E7-B678-F346-5D91-1EC0620D5C03}"/>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04B0FC2E-1623-76A1-9B35-F15884AF27DD}"/>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51E4AF47-9EDC-4E0A-CB6B-67A6B33D8186}"/>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546A5C9D-BB82-A21E-B59A-90291ADC669E}"/>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C8E57FDE-D2D4-3995-C659-9F4A3ED0BEB2}"/>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3BBA0515-5EBA-3274-72C6-5C17B99DD403}"/>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7820F715-474E-D440-61A9-F48A387394DB}"/>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4388B140-0162-934C-E581-BDCE323607BC}"/>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10213166-26D5-6C7A-93B2-D5A4C5553C60}"/>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CB35DD3F-EDBD-C77B-3030-00FB38980523}"/>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116E1506-60EA-A07D-CB4A-495B79797FE8}"/>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79237F9B-8360-A5FD-E62D-1ED00C17187A}"/>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98D8402C-90B5-338E-E95C-CE813D6457A9}"/>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708D22A7-7EDE-DB21-278C-2AF0BC4814B4}"/>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49097B17-F146-DB0D-5DBA-86376826A7A0}"/>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53D5AB27-04FA-42B6-82F3-A5F4C678F7E3}"/>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DEAA8077-0B64-15FB-D496-62D5209E497E}"/>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043C4265-7F1C-6D50-CB4E-78A1BF0BC774}"/>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5D261EFB-AB16-7E1A-6792-6D2E524AB3E7}"/>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0F8DEEFC-0A81-F098-1298-95BC1E0F2D7C}"/>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C543FBCA-1FD2-364C-6AB1-ABD1ED7EECB4}"/>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3C11F15E-FF95-BA09-49D3-8AB35561C0F2}"/>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5E377A6B-DAAB-8E28-B477-4B1CF3041E48}"/>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EB1484A3-12DC-785A-6FDE-C9768EAEEB7D}"/>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7A20A723-F495-DFE9-CDF9-CEAD2C4AF99B}"/>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BB2298DE-DE4B-A43E-883C-3EFC7BAF14F6}"/>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159EBEB9-18A6-E4BF-29A5-C09A9476A062}"/>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6CD50FD8-050E-709B-EFBD-C0A89C2AEA79}"/>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2CB1F14E-6F03-0E8E-2FA7-382C6ECDC169}"/>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948301FE-C456-2612-9BFF-1A9193332403}"/>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B1FC95D7-6C9C-93E8-CF1E-C91EE55840D3}"/>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26352CE6-4008-D26E-BB47-4B3A0591D49B}"/>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2A664D3F-72F6-618C-807F-F7ABF0872D67}"/>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751048C9-62F9-1015-014F-8283199AAA1A}"/>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E8576272-6DB8-A522-3602-10CF0E326CC2}"/>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E48A47C3-C369-3231-FD20-8422AFC2E34B}"/>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BCC66FA7-844C-204E-CF1A-5645C60C4AA2}"/>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BB836A39-7D87-9F8C-0EFD-8425A76ED611}"/>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1C03CBD3-2EAD-B9A3-A515-2D79C4D38CD3}"/>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74EC470D-7B98-A69D-D2A6-8D9A33B31E74}"/>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30C36068-60EA-26B1-969C-0CE126A304B1}"/>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AA37A4C3-EEBF-F5DA-9803-DF6223F2CB17}"/>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0A655382-8162-FB07-7214-045EC19D07FB}"/>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A873F8BA-6C74-1388-5396-685092391D3D}"/>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07E79951-D646-BCF8-A651-E0AE6CDB4831}"/>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45742AF2-3C57-C561-B3F6-AA9FC0B7DF4A}"/>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870E0643-37AD-53DD-B7E6-8D5325ADA078}"/>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713127FE-4E31-173D-DE57-FFEA741F90AC}"/>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5A4CF846-FBFE-0CE0-3206-478F68B5C347}"/>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C9B29644-9841-5F61-75FB-1581DD94363E}"/>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93131C0A-FD48-F7F8-C059-875B486839DF}"/>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37C643E4-6D05-6AB5-4682-B0A01CA73ADA}"/>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6CDC9E3E-EB50-AE91-4431-A5BECDC83FE0}"/>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7C638D13-9FC0-8A68-1DA4-E24258ACBC51}"/>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21A8524C-DA25-D380-A5EC-FED151E08780}"/>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ECAB7A1A-A0E5-2B86-5B2A-911A0FB9C9AB}"/>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554F30BD-11F0-FB95-5017-8AEF40CCEA22}"/>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756B22E3-A29A-A6DD-87DA-73A7198DD9FD}"/>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74D01EF4-E8EE-48C7-EDEB-F04135927C1A}"/>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7BF56658-2952-1113-D1FD-9C4B38AC2D94}"/>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63AC3D6E-B612-2382-18BD-37EA140E1A9E}"/>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28C28DB9-0A35-87C4-B18A-DFAA589295C7}"/>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C3874FC0-386E-87A8-8CB0-BB14D4EBB62D}"/>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E012448A-61F4-56ED-14DA-D18FFCC91945}"/>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4DE69F13-B895-90BF-01BF-302C65B0520C}"/>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9778E275-0E3E-7EBA-F9E4-2E856E9DE862}"/>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80D033E3-279C-6602-DB1B-B167400FABA5}"/>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92F9C0A1-34DE-B2A2-B7DF-09D9835A8AFC}"/>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A7D1DDB8-0E7F-A33C-53B9-EB8128B1B6FB}"/>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7145A061-AECD-D07E-09E5-3023DA61246D}"/>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4F64C941-CAE3-0A9D-93D0-9F6C6F4A7D04}"/>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6585B5DD-03FB-2EC9-499A-F6BDFC2708C3}"/>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A598C6DE-589E-726B-2C77-1D2587C4210D}"/>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B0622855-4663-39AD-46CF-CAC0CC6805B9}"/>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5B145C1B-6AE0-4E24-532B-CF38A8D881BD}"/>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B457910C-B0D2-BE75-4C70-8353D3CAD01C}"/>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528002BB-A690-ED57-C7B8-53573ECC83F3}"/>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AFF36900-647B-C02E-E0D8-DDE72497C986}"/>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0E2BD574-D7AC-F53A-4884-C20C83012826}"/>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EFDB8D8A-9D93-FC4B-83B9-2ABF747E35F4}"/>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28FE2D88-9A8A-F5CD-1E15-285CCC30B21A}"/>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F43040C1-DD37-DB19-98F3-8D3636327E33}"/>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4D2A7815-3090-569B-FA4A-78EAF7C90DA5}"/>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83D2B9E2-83EF-9AA6-D092-46B337C89B28}"/>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0097860D-DEB9-DF1C-3C23-30E35DB33EC2}"/>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CD5B63D8-385D-AC73-B25D-97994FA13E55}"/>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4F86AD46-911E-AE5D-9AA9-71658800D5D6}"/>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9AEBF28F-36BD-59B9-2696-AC0EA9D93887}"/>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A451B375-CAD7-D33A-D6FC-DD6A422CC919}"/>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FAEFE198-22D9-7255-77C0-B22038653E61}"/>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28BCD5D0-4350-0195-1A0C-F1531221F52E}"/>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0525A881-0F8F-9453-A177-24FBBD710A0F}"/>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A3C6776E-76B3-AC0A-0B18-E2A30883C495}"/>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CEA41D05-3D48-5522-EBB5-DA6FEE1B3DC3}"/>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6DAF886F-779C-B99C-C4AC-0B7B53508FDA}"/>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19CF48CD-5CA4-A0BE-0811-C610B30F3A79}"/>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D4AC76DD-1211-A64F-9D23-617602E9019D}"/>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ECCEC399-7551-47A4-3AAC-2233AC024BA4}"/>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6B3F1F1C-3E1B-5CE9-4FAC-CC1FE9E48E6B}"/>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9D36FAC6-C4B6-54F1-3DD6-3B5A84472A44}"/>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82409D91-BDA4-6668-8857-61DD1454500F}"/>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5D7BBD5B-9E1E-F77D-7176-0114081AF252}"/>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5B16B376-E9B2-C024-5D16-9153EE1FACDC}"/>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7FCEFE80-074F-B164-0AD9-9F2B58D0AE94}"/>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6DA63AF7-31ED-1534-E80D-D24C6DBB6DCD}"/>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AD616D01-3DBC-636B-5BF3-1BD826A16E72}"/>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2BF3FC01-CDEB-E251-055C-953192DDDF87}"/>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752C707A-B11B-6EA4-AB1D-57C11B7E3961}"/>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DC6940D5-EDE0-1755-BA4B-F12255C8FC08}"/>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5061FD98-E37D-8351-E955-7F78EB16B230}"/>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F193CB71-FA79-C5B3-82D8-409CFCB81BD8}"/>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E7C6765B-ADE8-07D4-B30E-9C428721A31B}"/>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D60A9EAF-A137-F9F1-E348-04CFC4F6E183}"/>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FB6E86A7-37C1-0E54-4F17-B9A22AFA4D19}"/>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D16BA2B5-07B2-7C73-CB62-31E202E13847}"/>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A8C83674-8ECF-ADE3-8551-919A5FFD5BC1}"/>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7FC4E9B8-EB93-0164-6F56-58893D4B1E02}"/>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9BBB17BF-47B7-F60E-42FC-22B1EA614C7B}"/>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0932C96F-CFA9-9392-22B5-0A22F8B78EDF}"/>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4EDECB38-890D-1E4B-4F68-6FFEFB1A5522}"/>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5D0321D6-2889-36AD-034B-EFE1152483EA}"/>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F3FEB4C5-36C1-65E1-FAD1-40BE7CFD9D02}"/>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75B8998D-685C-4538-F4F4-F5E354231A54}"/>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B37A419A-E04A-3C19-D1D0-59904259261B}"/>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692C6E2E-9A56-B413-7CC1-3600D3A99975}"/>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148107BE-265A-4267-C061-6611DD2BD39B}"/>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DC99ED2F-E862-F515-9DCA-C6D99E35C7BE}"/>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DAC1A446-A94A-4EA8-EA66-35C11FC30F04}"/>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8D11F4CD-8AE9-3726-1101-928888D0B6EF}"/>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9BE59D8D-E5FD-723E-EF2B-C5EC395F5DEE}"/>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545B25F6-7A60-B84E-5A53-080742A5FFE1}"/>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BF9262C2-3D07-7252-0485-86C601504A70}"/>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6B341198-C677-A8C9-4812-4D7857CF8CBB}"/>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C37E275F-9AC6-F581-C580-10792DF9AB52}"/>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D446A689-3BAD-F067-F1C3-A7E7AF92D205}"/>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2E373ED2-6AF3-D869-B5D0-B26AE38E2E69}"/>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EC8F9B07-58D7-B80A-216A-53EE7B375F4B}"/>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0725A8DB-AF55-C37F-D578-EB1D92248A9C}"/>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D6A14BBB-1257-7407-DBB2-EFCC97DBB640}"/>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10379FE1-9BAA-DB84-4A0B-0F5C39BC9E42}"/>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C34E1031-69BB-4DDB-1E76-6063F7190B76}"/>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7B872549-818B-A81D-578A-8FE5D41FA881}"/>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7352879E-AE5C-708F-C8F5-4C4CDBCF2FAB}"/>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C06EE6A9-ACCD-9FA2-901E-6F2127D0E159}"/>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14B07BB7-2628-359D-960A-8EFECB57B69F}"/>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7B2B7F5F-4594-2EB9-EA9F-48FDF57F8D4C}"/>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C20E2F1A-ED8B-9300-3540-9E40003C0754}"/>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7131B222-3372-61FA-0DFA-903126B2BD43}"/>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C9835FD4-F4D0-538D-ABEE-734F830DF3BE}"/>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AA2244F8-A406-166C-141A-F9F8D9B73DC5}"/>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6D4386CB-0C25-58F0-160C-222F66EB6364}"/>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9D35BDE1-7D30-DF91-DEEB-3730EF953102}"/>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42F16320-5B68-77D4-8DCB-AB147033ACF6}"/>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F844C59A-87C2-C8CF-211B-5494D282B6F8}"/>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8B257350-6594-7231-2A62-B44980F04FE2}"/>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59B8D18A-316A-101E-06A1-52846C489733}"/>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E50D5594-398B-9334-540D-FDB386FA5C59}"/>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0EB27ECA-F084-B632-09C5-6261C496EFE8}"/>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757A9BFC-B97D-6CF8-B598-FC157FE29B44}"/>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55810108-7E13-61FD-D79B-75C0F423DA71}"/>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5CDBCEAB-9353-E66D-39A6-3829B74D7F27}"/>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1ADDB018-14F2-8004-4BFE-CFF7DA4C7118}"/>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21A3FDE3-DDD9-DCFB-4071-1FEC81CA26C2}"/>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8FA421F2-77B6-5B21-A692-F1E9C41FE15A}"/>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DE24F5BB-3552-1219-9B2D-6EB03DAEF300}"/>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AA44CA38-A602-8D54-012A-EB8CB8FEC459}"/>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7D36E99F-76DD-0773-877C-F48514AE43DB}"/>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FD4F4A2D-CA9E-B190-504A-16B12CBB5488}"/>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BCFF0ED9-AEDD-6A8B-1035-2CCC52875955}"/>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9B04D0A6-7FAB-239D-D3AC-B248B280D7F1}"/>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4F6B4D44-DCF3-4C62-CEE3-72A70356486E}"/>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439DD426-1A81-2497-0121-26831E9C158F}"/>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C90F1448-4792-CC5F-E251-CB8678DAD4F6}"/>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529B572F-2200-2ABD-A898-A265E10D3C3C}"/>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0799F5A0-6282-D501-0EFA-FFB8A1ABD70E}"/>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EE8D5CC2-47E4-876C-A464-220895A66D6F}"/>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BDD309BD-A9DE-17B7-37F7-6DE417880EC1}"/>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EB328AAF-5201-FCFB-E7C6-13BEAE550E68}"/>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D421F486-9C55-C7A7-5F70-97DA8FBE5A7B}"/>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0D46B146-2588-45B3-82CD-EE9F54F8E581}"/>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CC69ECCB-92D7-DF0B-067C-28DB72BA288D}"/>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91689E0B-5C4A-1F05-0C31-2036544FF900}"/>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0FB3769C-53E9-8C56-7807-FA6FFD6AF34A}"/>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AD540B15-C1B4-7641-E054-43B3DD392346}"/>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FFE0601B-44C5-9E59-8837-EA650424D6E8}"/>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4ECC1E13-B400-8EA2-9AEC-017581C0FFB7}"/>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0384E1D8-233A-3AE9-B05D-045B7F06B617}"/>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1DDC451D-510D-E7A3-E803-6F6537E8709C}"/>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AB2C0588-56FC-738C-5F62-265DC272A7E1}"/>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39BC9988-ED7D-FFC6-96CB-EFAB011FE9A5}"/>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89DCAFDE-BAA3-2983-EDD4-B02DA0D92074}"/>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AA7E4056-C18B-99A6-53E0-E011B675DBF8}"/>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E3D1C303-46B9-FBFD-57E6-3284AC860EAC}"/>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985F998F-EA16-4401-2FC8-BF3E4DF4AB31}"/>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12667373-DDDE-9B31-E2E2-9C1BECEC7188}"/>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0BC89455-FC91-3622-A83D-9A3CDB0EB6F9}"/>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6208B71A-EE0E-0E0B-EB6B-01096B86C5D6}"/>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693729E8-232B-9562-49C9-C875086E5FA5}"/>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82531605-C718-7799-6701-39450A2C1B8D}"/>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C2464C13-BF58-94E7-CFE5-EAC71A622421}"/>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5D5B4307-37A3-C510-1457-2E9B20B3460B}"/>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86CC8B0A-141F-FF58-A459-6EDC92F7E06F}"/>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021823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D1F1C284-0359-4149-D558-857CB0B72E17}"/>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5A3EB6F5-1FDC-1A77-4BA7-04E4949EBBE2}"/>
              </a:ext>
            </a:extLst>
          </p:cNvPr>
          <p:cNvSpPr txBox="1">
            <a:spLocks noGrp="1"/>
          </p:cNvSpPr>
          <p:nvPr>
            <p:ph type="subTitle" idx="1"/>
          </p:nvPr>
        </p:nvSpPr>
        <p:spPr>
          <a:xfrm>
            <a:off x="829163" y="4394457"/>
            <a:ext cx="7810875" cy="484800"/>
          </a:xfrm>
          <a:prstGeom prst="rect">
            <a:avLst/>
          </a:prstGeom>
        </p:spPr>
        <p:txBody>
          <a:bodyPr spcFirstLastPara="1" wrap="square" lIns="91425" tIns="91425" rIns="91425" bIns="91425" anchor="t" anchorCtr="0">
            <a:noAutofit/>
          </a:bodyPr>
          <a:lstStyle/>
          <a:p>
            <a:pPr marL="0" lvl="0" indent="0"/>
            <a:r>
              <a:rPr lang="en-GB"/>
              <a:t>Strengthens accountability, supports incident investigation and ensures all critical actions are fully traceable.</a:t>
            </a:r>
            <a:endParaRPr lang="en-GB">
              <a:solidFill>
                <a:srgbClr val="FF0000"/>
              </a:solidFill>
            </a:endParaRPr>
          </a:p>
        </p:txBody>
      </p:sp>
      <p:sp>
        <p:nvSpPr>
          <p:cNvPr id="404" name="Google Shape;404;p30">
            <a:extLst>
              <a:ext uri="{FF2B5EF4-FFF2-40B4-BE49-F238E27FC236}">
                <a16:creationId xmlns:a16="http://schemas.microsoft.com/office/drawing/2014/main" id="{A16C4A81-FFE4-0C05-C2C4-8468B3605AD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Logging &amp; Monitoring</a:t>
            </a:r>
            <a:endParaRPr>
              <a:solidFill>
                <a:schemeClr val="lt2"/>
              </a:solidFill>
            </a:endParaRPr>
          </a:p>
        </p:txBody>
      </p:sp>
      <p:sp>
        <p:nvSpPr>
          <p:cNvPr id="411" name="Google Shape;411;p30">
            <a:extLst>
              <a:ext uri="{FF2B5EF4-FFF2-40B4-BE49-F238E27FC236}">
                <a16:creationId xmlns:a16="http://schemas.microsoft.com/office/drawing/2014/main" id="{79A74A17-4FD9-B6A7-63A3-C3E4B9357EA4}"/>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DA5FD451-DC55-E4D6-5D27-A51E294B4AA4}"/>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6BDA691-B920-AE07-8FCE-7414F7C275FF}"/>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0E4CDC3C-C452-F8F3-5FC5-C1749B522CC2}"/>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F2EB0613-0813-0869-6AFC-E071A3F9E8C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7150E7A4-0053-9651-D800-A9A61559DAFB}"/>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3327372B-FD0E-16CD-0523-B34143EE626B}"/>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3D6F5276-57CD-2A08-A81A-D4B748594311}"/>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8023E958-3CD4-C828-1DC4-DAE553356E77}"/>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A33BE8FB-4B22-C517-0B0F-1DA51BA89BBA}"/>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01F97582-F008-1B92-E37B-DE6093B9BDD5}"/>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E4ACDBAB-F63E-CE37-E6F5-81DB0B0B0CFC}"/>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AFA16627-E842-32F7-42F4-31A54CED3DBB}"/>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6DF2A987-D840-6104-CBA1-6F69BC706F50}"/>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26D246DD-6B01-9338-1019-5801C0D18A17}"/>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6026D59E-72D3-CC4C-0B86-553577A0C8C3}"/>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EB0FB0FA-6E43-8E35-4E63-F370AD8F63A8}"/>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7BE4DA64-C3BD-EF4F-E5E7-F7905B70B7FF}"/>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A04D1BF4-59C1-63B9-3D6D-EC6CB5C7D469}"/>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3762E276-EC22-F325-990E-DCD7E1B0477F}"/>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211F73A4-1916-AAC2-681E-EB21F21B2A7D}"/>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185AD99A-D2B9-539B-107A-0B88F5113AC1}"/>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75F05E20-2A81-CDC3-AC0B-6B70E83841BC}"/>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E75695CA-2708-6F0D-B3E6-1F725D7C47C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5788570E-FA94-7852-16C3-FD6DDA0AA316}"/>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996BEC23-6DD9-7EC3-FA6D-94CB33586819}"/>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descr="A screenshot of a computer&#10;&#10;AI-generated content may be incorrect.">
            <a:extLst>
              <a:ext uri="{FF2B5EF4-FFF2-40B4-BE49-F238E27FC236}">
                <a16:creationId xmlns:a16="http://schemas.microsoft.com/office/drawing/2014/main" id="{AAEFBD7D-C01F-6F94-1F7D-E7F08CE92E49}"/>
              </a:ext>
            </a:extLst>
          </p:cNvPr>
          <p:cNvPicPr>
            <a:picLocks noChangeAspect="1"/>
          </p:cNvPicPr>
          <p:nvPr/>
        </p:nvPicPr>
        <p:blipFill>
          <a:blip r:embed="rId3"/>
          <a:stretch>
            <a:fillRect/>
          </a:stretch>
        </p:blipFill>
        <p:spPr>
          <a:xfrm>
            <a:off x="156126" y="1295262"/>
            <a:ext cx="4297680" cy="2416433"/>
          </a:xfrm>
          <a:prstGeom prst="rect">
            <a:avLst/>
          </a:prstGeom>
          <a:ln>
            <a:solidFill>
              <a:schemeClr val="tx1"/>
            </a:solidFill>
          </a:ln>
        </p:spPr>
      </p:pic>
      <p:pic>
        <p:nvPicPr>
          <p:cNvPr id="8" name="Picture 7" descr="A screenshot of a computer&#10;&#10;AI-generated content may be incorrect.">
            <a:extLst>
              <a:ext uri="{FF2B5EF4-FFF2-40B4-BE49-F238E27FC236}">
                <a16:creationId xmlns:a16="http://schemas.microsoft.com/office/drawing/2014/main" id="{CF81D843-8C48-761F-2842-3494496D57F4}"/>
              </a:ext>
            </a:extLst>
          </p:cNvPr>
          <p:cNvPicPr>
            <a:picLocks noChangeAspect="1"/>
          </p:cNvPicPr>
          <p:nvPr/>
        </p:nvPicPr>
        <p:blipFill>
          <a:blip r:embed="rId4"/>
          <a:stretch>
            <a:fillRect/>
          </a:stretch>
        </p:blipFill>
        <p:spPr>
          <a:xfrm>
            <a:off x="4690196" y="2985731"/>
            <a:ext cx="4297680" cy="1179886"/>
          </a:xfrm>
          <a:prstGeom prst="rect">
            <a:avLst/>
          </a:prstGeom>
          <a:ln>
            <a:solidFill>
              <a:schemeClr val="tx1"/>
            </a:solidFill>
          </a:ln>
        </p:spPr>
      </p:pic>
      <p:pic>
        <p:nvPicPr>
          <p:cNvPr id="9" name="Picture 8" descr="A screenshot of a computer&#10;&#10;AI-generated content may be incorrect.">
            <a:extLst>
              <a:ext uri="{FF2B5EF4-FFF2-40B4-BE49-F238E27FC236}">
                <a16:creationId xmlns:a16="http://schemas.microsoft.com/office/drawing/2014/main" id="{C12BF69F-7267-C051-25A1-BAB414DE5E70}"/>
              </a:ext>
            </a:extLst>
          </p:cNvPr>
          <p:cNvPicPr>
            <a:picLocks noChangeAspect="1"/>
          </p:cNvPicPr>
          <p:nvPr/>
        </p:nvPicPr>
        <p:blipFill>
          <a:blip r:embed="rId5"/>
          <a:stretch>
            <a:fillRect/>
          </a:stretch>
        </p:blipFill>
        <p:spPr>
          <a:xfrm>
            <a:off x="4690196" y="1295262"/>
            <a:ext cx="4297680" cy="1493189"/>
          </a:xfrm>
          <a:prstGeom prst="rect">
            <a:avLst/>
          </a:prstGeom>
          <a:ln>
            <a:solidFill>
              <a:schemeClr val="tx1"/>
            </a:solidFill>
          </a:ln>
        </p:spPr>
      </p:pic>
    </p:spTree>
    <p:extLst>
      <p:ext uri="{BB962C8B-B14F-4D97-AF65-F5344CB8AC3E}">
        <p14:creationId xmlns:p14="http://schemas.microsoft.com/office/powerpoint/2010/main" val="27852667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8222319C-8837-81EA-4983-1AA2CF11A799}"/>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0BEE672F-7555-48CF-3C3F-FE1932212DB0}"/>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(7. ERROR HANDLING)</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AEBE5901-D64F-F9EF-8220-6F0DC6B4621D}"/>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55D2D45A-E07C-CF29-6238-C0ADF0D19C7E}"/>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BF5B5373-32B2-4FE9-62F6-2605F85C393C}"/>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3C93F6AD-0044-2BC5-3D0E-3FEA0EE1194D}"/>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B9BE0887-87B3-4BBD-48CE-022E58F8CF07}"/>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1C06F9AB-9815-9147-CE2A-BFD8721E73CC}"/>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C027BC74-E72E-6FBE-D4F3-12B51C7955F0}"/>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24E6423B-F966-F2C0-FE60-36B1B742530D}"/>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7FF734FD-8B58-0158-1A5F-7EDC7762CA55}"/>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35D5574D-88D3-BC8F-7593-6E841B62D499}"/>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4643554D-191C-80D1-30DB-ABFE2E754DD9}"/>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394F47A8-E9F8-AF53-8308-B23322E1FB81}"/>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EECF502C-096C-5B46-5AB4-D3253E65858D}"/>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AA7E51FC-7AA0-0438-8909-5866CB417903}"/>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12457A84-59DE-EDBD-76A7-4AFFAB42EA82}"/>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2C3B6073-09EA-1538-7506-2E21CF2364E4}"/>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C0EA1FBC-F2C2-5F46-7024-BB45E39E7C66}"/>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52EE0F8B-A468-DD80-9279-195C1042FFE3}"/>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A1F13562-9F3A-4B26-590E-A9ECD2BA2B92}"/>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B2F7D8C3-973B-0DAF-AAED-A44C905A5D0B}"/>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E10235FF-9D54-DA4D-65C7-EEB3CC65FA5D}"/>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14A6A3D9-5065-3F17-3DF1-ADAEE763080B}"/>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6022D467-4C37-DE7B-85E6-627F87A0E94C}"/>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524561C8-E7A3-EAB2-3683-19313B485159}"/>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24146497-48A0-0592-2C36-85B899613348}"/>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E0028133-B279-898E-1510-CEDA5F64E0CF}"/>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DE4B0764-43B2-A4B4-4D7A-B1DF25D550D1}"/>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1F79D28C-4078-B9CF-E98B-F7BF02CA374F}"/>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90DD3B38-4A8F-1BF9-CAF2-B7144C91DFC2}"/>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D415F467-F0CC-7F12-8DBD-0D4BA8D7DEA4}"/>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2477C0FC-5125-31E0-E356-3EEF7EA8B516}"/>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C3C8B021-EFB8-6916-7384-8769B17B5B09}"/>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D6C3A06E-4CD0-82D4-78A8-289179F2AE6D}"/>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CDCB83BA-9412-492D-6DDF-20CEB09605F3}"/>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2CEB3B6D-5A3B-4B18-CCB3-2AEB9FEDD9DC}"/>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D2DFEBCA-1639-5689-CC39-BCCBB85F2B21}"/>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93E6945B-9135-7F66-AE1A-00287B30AC3D}"/>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3B9A1209-614F-68FB-AD7E-F051F4834DEA}"/>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B177BF45-8FF7-DB48-6E6C-51F7924D93D9}"/>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1FEE574A-35B0-4362-D543-15E1C167C9F6}"/>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6401CAC6-9081-BA7E-81C8-8ED802B360E9}"/>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69C3F848-0A65-A929-741D-927C593C397D}"/>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8C03DDC7-2F2F-06F2-E26B-14F30BA02D8B}"/>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3F09E115-0931-BB91-220E-448A35B1E804}"/>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4BB4EA4B-D61B-759B-D9B3-683C096D079E}"/>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402CB7C7-0BB8-2288-695E-5375D6F4A731}"/>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07EA4057-460B-29D4-AEFF-66D35A0764AE}"/>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B69A637C-BCCC-C91B-E56F-519258BCB222}"/>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A438624C-7A21-A60C-2A24-A7CCA5349C9C}"/>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E8C06B08-0C25-95E3-B0D6-1644E05449FC}"/>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BFCE65B4-6151-B504-DBF8-BA022937322A}"/>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87426DDF-0CC9-83A9-B932-93CED24817FD}"/>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1C6AE05A-4EE3-D243-C411-D2198B9A80E3}"/>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5A7C7F16-A0A9-2D63-54EB-264F85E59732}"/>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78353823-E3B6-D443-9A7A-EED1F5E62387}"/>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FD3B668C-1C9C-D780-07D3-5F57CED5B15F}"/>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02045216-7C53-C8B7-FAC5-1E7C608EC033}"/>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E85B4DE9-6874-5169-EFC2-81592D089EE7}"/>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F86252C5-C6DE-9E98-9C0D-5403C59B50CF}"/>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47C83F85-9A2E-67D7-AA58-14F1783AC01D}"/>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FEBA5749-BA4A-A98E-FFA8-0EB95D05CED5}"/>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F4C25024-8DFE-9984-8BD3-91872DB7EB34}"/>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E87EB74A-592C-AE4C-1048-0B6AC214D3CA}"/>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A5D542A2-1D76-BC84-2120-6C1DBF254ACC}"/>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F7D83F6F-69F7-E5CC-410E-B1E360B76D57}"/>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DF38BA43-FF5D-C85A-65AC-F6AEEFFFA290}"/>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393B7269-07D3-87CA-B5C1-6B31FADCEFCB}"/>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AC5F64B0-9785-DA72-3CDF-7DB58D9D0ABA}"/>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51DF63C9-70AA-8F4D-B9C0-ED92C0CEE3DD}"/>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809A339E-1860-6F7F-DAD0-D61183C86D3B}"/>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EDC36339-2615-F5D5-3193-488CE9CEEC25}"/>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8E177DC0-BAE0-53D4-46DC-8BE94CAC0EAB}"/>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3CAA3D40-6AAB-464F-AC14-E5C1F1866078}"/>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795A27FE-BAF9-5A63-3D6F-A3B444E7D6D4}"/>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F28E05EB-E1CE-862B-DA27-938489E7E91B}"/>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00BB6A1F-8FF5-AE56-792D-2B18CD3BE083}"/>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E18414A1-70CC-9E73-91B8-7EDD5259F840}"/>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E77295D3-576E-144E-3A40-E6EB18CDFC36}"/>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6A513482-0F03-8258-5063-596956B27E70}"/>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A95A0F85-9B3A-17C8-56ED-3814AA6A69F7}"/>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16FA71FE-67A4-5869-DF9B-B829B71D8613}"/>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82EE2F69-E465-AA33-D608-8788EA087298}"/>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577ACD10-D076-18CA-BF5C-DE5462188CE4}"/>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17C1C506-375A-E7EB-2EBE-66EA7C9BDC57}"/>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EFC6BF06-6494-737C-B37A-D358988A5756}"/>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87C60306-CA11-7B5E-7765-6F8F97D922BA}"/>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882EF6F2-F341-4A92-5146-3B0DE442A463}"/>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C0061CD0-EDC1-02FB-699D-C41B7D824DB0}"/>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EA51A41B-B691-0213-E11A-14731BF96EC6}"/>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4DFCF5E9-E7C5-254C-2CCC-501FD6BEE588}"/>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B55DF445-7CCC-E92E-824A-5213474A485C}"/>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48B680F0-8FAA-D4B6-E6AC-CE56C01AB642}"/>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7E85FA07-716F-9E46-03F0-4413A5481A89}"/>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F94E8359-2F27-9DD9-F49B-4A284CD690AA}"/>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06241870-BAB1-3D0D-4C02-598973A79814}"/>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1D7EA854-6C46-E170-CD3B-A4038DCA8FDF}"/>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A9990443-22F4-C256-8EB0-04ACF605E5CF}"/>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6A5A0D77-3066-154F-9336-F70DD1BCCBCD}"/>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32E860CC-66C3-A542-6FBE-1F42BE83858E}"/>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F04FD406-6858-C2E9-C5B4-575FD6A95ACA}"/>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1B3F0C74-B613-A3B1-CB1D-EF8E3520B99A}"/>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2F1F8F69-89E0-CA1D-A698-5099E07584B4}"/>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46874B76-59E1-96C3-99C1-C5D8F54CB980}"/>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A4C57CBF-CA8E-719E-D39E-6E635243EDCB}"/>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65A49FA5-1EEA-048B-D94E-74BA4EBA5CEB}"/>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3702C3A5-3974-CB83-9A91-30227006C9B1}"/>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F143BB7A-7C43-39F5-3E56-14127F61B8AE}"/>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00943086-07DB-A700-8AA1-997265C2BD85}"/>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8F9C065B-CC8A-7259-7902-38BD1E12212D}"/>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1CA0D68F-F852-83D2-90BE-D0893C47B846}"/>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A4B99DE3-CE7B-0C24-4729-13EA501C25EA}"/>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538AA8CD-BF4A-533F-0999-85326C411F8F}"/>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965986E7-19E1-ACC2-90FB-A8EC4DB8AB93}"/>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948FFD06-C875-0080-393B-37533B59701E}"/>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93053F94-4BF7-B7DE-5E5E-0B52D875EAF0}"/>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1E139579-BCC0-9247-DFDB-C509ACEE3F6A}"/>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CB424B60-6C09-DBA8-F73D-74BE71EB2476}"/>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28E6A028-1D89-7E14-184A-33EFD0DC95C5}"/>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5EE99997-8AD4-92FF-2EAF-58F6FDFB8DF6}"/>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52C03F61-205B-178C-5B17-53E4235CCF50}"/>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2FD77A8B-69B8-D842-01F6-6045643F8B5A}"/>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4C61135D-93F1-43B2-98E2-BD02717FD774}"/>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82CF92EB-6DFE-8067-F16D-B2B24E4C9042}"/>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4DB3707F-97AC-7BC4-3A69-F0C3E0CFB858}"/>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4A6B5B4A-1610-FF8B-8FA1-036C9A4E46F1}"/>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EA481134-7FA3-B4C4-3CC0-69B569D5CD46}"/>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916A7AE9-7F1B-E7C4-D6F6-F6F727396026}"/>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C7FC4769-529D-947E-5D92-CCE23CB1C8C7}"/>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0A9F6FB2-14BA-3C96-CF46-AB992F07BA37}"/>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3805679C-62F7-A39A-BA94-F5B1550C1FCE}"/>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6AD994C0-928C-8F19-C5C8-6E952CE07886}"/>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370CA726-D868-F388-0317-CDF8AA43644C}"/>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B3C140B3-CCF1-760B-E2B2-3507F44F01A7}"/>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F257CB84-ABC1-9F74-5DE3-272D6BFF1BAE}"/>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FC34192F-DDD0-9D15-7D7E-C1864D07CAC8}"/>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5E511986-2D81-9E20-9322-4431836B3B88}"/>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19C414D2-2CD6-5269-DEC4-F2BA717FF42B}"/>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E06E1206-26CE-1039-D482-9B92A10FE1DC}"/>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68DF2A5D-8FAC-8DA9-9D62-8CEA2459C38B}"/>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A4822EBA-91F9-3B8E-1AB5-2DF96C60C318}"/>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D678EF5D-727D-4507-AAC7-48756F7292B3}"/>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280CB8D5-2B5F-0BB0-3A3B-EDD024689D38}"/>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37C98A90-71EC-0A5C-2BAE-FF66186AA021}"/>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8BBDD663-4DF5-4C5A-4C3C-B1EFE8EA9B09}"/>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F3AEF20A-2AC7-B702-6051-20DE6428DCCA}"/>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5020F130-444D-488E-7B02-847AF83B823A}"/>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14EE56FA-5E12-618D-DEEB-D4DB0124E171}"/>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67A47C3B-3D9B-2FBE-0720-7AA6121D9D99}"/>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1833EF51-DBB8-E84C-46DD-7982DD9519E7}"/>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A47ACD1D-5E59-60DA-F714-0534B0D54264}"/>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CC2CCBE4-8982-75DF-7892-680CDC8A4842}"/>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E0EBFE0D-72EE-604B-20E8-546A680A52E1}"/>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5A57F102-C08E-5D2E-A5A5-8FEB87645ADE}"/>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3EEC31F0-0291-A34D-80AE-AFAB133D34DD}"/>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FF9207E4-8595-9ADE-135F-ADD0CD53815A}"/>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5BAD0CD2-B381-45D0-654C-2D889F451C52}"/>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FDCE3FE8-74A8-06E6-8812-CD6C43294835}"/>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AF6C78D3-E84F-1060-4B95-50A28A97048A}"/>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EC7E6555-B2B9-7858-2B4F-7301C0F9D754}"/>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4A9B7F9F-D9D5-2E48-0BEE-1C51F577A045}"/>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DF091584-BB20-E255-1478-DB4BB10163C6}"/>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90AF84EA-D1B3-D461-6B45-5E7047EFA127}"/>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F4EC39F8-82E5-6873-C6B0-425BA43A1145}"/>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A88637AF-57B7-85D1-1652-B0FD2A69CD8A}"/>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B35F280E-78FC-C8EA-4652-D6F9F821FDAF}"/>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C699543C-E85E-9561-583A-03778CCB740A}"/>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34ED2D8C-6669-7086-A71F-32B369366A70}"/>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6AEE2E07-29FE-C7C3-8482-DE599BD4376D}"/>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BA8E248F-18EE-2581-D919-FFE795289C16}"/>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4E3D2397-EBFF-1353-402B-8675DE26455D}"/>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960082BA-B767-5427-4C7F-A240A56FABD9}"/>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BD72D56C-1EA0-9A6C-8B56-56650A13066E}"/>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5DA551E2-91D2-B4E5-DFF3-B6C0B8FAA84E}"/>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4F28F5B1-420D-A415-3EF8-D4DB17D01B03}"/>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579C2F4C-DE39-8549-8FD2-E590C4777241}"/>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9430CA2E-6961-ECFD-42FE-CF6478E6533D}"/>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B9B6FCC0-8A1B-0E15-A944-043DDACE1DCC}"/>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A5C9436C-573B-6D4B-29B7-B0DB54C40C8A}"/>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1A8F2429-61BF-4D1D-30D0-04677551C58D}"/>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EADB4DB6-081A-A6D0-5CFA-E5A6753BA753}"/>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75ABDF66-FC9F-C4D8-1400-DFE41B818945}"/>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DA27D3C0-CC32-09B1-8A5F-BB51B108613E}"/>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F1E07507-7937-8E13-D6EE-114EE0275E50}"/>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02BDFBA5-607A-766E-EB16-351CCFE2B5F5}"/>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8F44DCCC-096C-6443-23C8-4FA79E35BF35}"/>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6C14C024-530F-EDB0-1697-F9C4C262B8AA}"/>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06915315-C97E-6B10-48B3-0894A799DE52}"/>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70C8DE6B-E039-314D-537E-A9E31AC451EA}"/>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5B991538-2FC2-7980-FDC2-184ACCF4DD5F}"/>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0B07DEC5-E53B-B8F1-AE5A-001F116A53F8}"/>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8E860A07-8A58-A829-95F3-CB3E0B6622DE}"/>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24D2B376-0B81-10DF-673B-69F2DEEC53E6}"/>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16161076-613F-4FF6-CEE0-DDA3260BFFB0}"/>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C8048BE9-D2AF-7D1E-56F0-A0EB8239A3B1}"/>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8E9B2EC9-B988-250E-1574-6044F6A64126}"/>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84B2AE7C-83A6-B4C6-772D-95E4B967E6FE}"/>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10C1C949-7BAF-F245-07D7-ADACC8A132C6}"/>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0EA86BE8-CB28-FF99-6F35-5E4BD6DFB245}"/>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3504EEC8-3FDA-9DCE-B557-898B5187DC76}"/>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E1920170-77DC-BAE8-2604-CFABE444AFC2}"/>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0A84124B-1926-0B84-AECD-E04BAD811676}"/>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FF7C03DA-5321-2224-F19C-835275A0C880}"/>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B8984F08-C358-0043-E995-9250EECB59F7}"/>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75C5025E-39AB-28FF-A9A3-B11183181681}"/>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D2948ED0-6309-0579-AF8B-A5D3867E621F}"/>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21668876-6F6E-3FE5-A421-E17E6EED999C}"/>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90527994-CD2F-67DC-A02A-3F24FB56E462}"/>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EE53E6D1-95B7-7750-DEEA-67F13609B3F6}"/>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6D234A35-0625-47F2-1CFE-79CD472D679F}"/>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CDE4BF20-58FC-9596-62CC-A6A04E657624}"/>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2E774EEF-BE6F-9F1F-CD60-88EA027E9026}"/>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D3DB9315-340C-4FB6-279D-52A193587ABF}"/>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8AAF042E-CCB2-FC58-84BA-5EC9E972FCE0}"/>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2C3AE2D1-59AA-96CC-6F9F-76274CA38850}"/>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E12C7B65-360F-1A47-E126-68B3D59C7BF5}"/>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FA2ACC72-E39D-5254-9A27-AEF9CD33B604}"/>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4F3557F3-F9CD-1983-BAA9-A3CB668A137A}"/>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197BA2CF-2F90-6CFC-D589-D186F672B6E8}"/>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68BD5898-A88C-B74E-707C-65675F9940DC}"/>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54CE51F4-7FDD-5FF3-ADD3-ABEC57D44BA0}"/>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45721042-CA07-13F5-5283-89DD14721396}"/>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D0587E03-C102-DAA3-12EA-572C6A315FDF}"/>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DA0D92A0-74C7-F02D-7BD1-04FA372922A2}"/>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D85E4B76-ACDE-9D0D-E66C-AD1AE72978D0}"/>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5AAEE922-FF5F-D704-03E0-4EAFA20AFEFB}"/>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494963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F69729F6-76A5-5FCD-5442-545D2318E322}"/>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809E079B-213D-8875-8FAA-850C1543047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Unified Error Page</a:t>
            </a:r>
            <a:endParaRPr>
              <a:solidFill>
                <a:schemeClr val="lt2"/>
              </a:solidFill>
            </a:endParaRPr>
          </a:p>
        </p:txBody>
      </p:sp>
      <p:sp>
        <p:nvSpPr>
          <p:cNvPr id="411" name="Google Shape;411;p30">
            <a:extLst>
              <a:ext uri="{FF2B5EF4-FFF2-40B4-BE49-F238E27FC236}">
                <a16:creationId xmlns:a16="http://schemas.microsoft.com/office/drawing/2014/main" id="{D4D26BB7-9E9D-AE9F-0110-B0FD917C33B6}"/>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7129705F-DD6F-085A-0435-6563C9BC301E}"/>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C44EA2F-60DD-8333-357A-CA43AF6200E3}"/>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A3105001-73F4-4355-B59E-E14A24944F7E}"/>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963C6E49-79AA-DED0-7ED2-1E17729FB559}"/>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5669D25E-4B70-02C0-CB08-BD7E3E98676D}"/>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41EF28F2-2F2F-C15F-CEBE-4823CFEB9368}"/>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A0DE82C5-A9BD-143A-0663-3BB7EB6427C5}"/>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81666903-DAC6-966D-F955-C559FBA4BD36}"/>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EC6AC0CC-0C2A-B0D0-F0D5-0437A1C1E486}"/>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32F6AF5A-57CC-05B8-7772-8D7F4E1A255F}"/>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0A7A1ACE-AD66-FD0A-D225-C783A71FCD36}"/>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E4EF811B-F783-EBE8-35B2-22040668D0CA}"/>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18B1C63-BA2D-BCB9-8BDB-73C09968A988}"/>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90C9A8BA-66E8-BC47-6D36-E0589167DAEB}"/>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0E6C5ADF-76FC-701D-E235-46F8AB8CFD3E}"/>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7A517C4F-81A1-B5DE-D9D3-7013D7F3195E}"/>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9FE8E748-3EBD-2D64-C31E-2F09545B615A}"/>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0BDFE66D-907C-6BAB-92D6-156BBBE92C97}"/>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9A894818-E288-069C-1C66-6B2E3987FF56}"/>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95DFC2A7-FE6F-685F-ECD8-44C5C0C5F266}"/>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F8D22698-829A-B2AE-7B71-63C2AB2876E0}"/>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5B8E3F7B-DDDB-1128-E338-AD6FDF988EA2}"/>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F774C835-4DA0-F111-89E3-70224135F57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E721AF81-D7F4-0808-871E-64081EA46A6E}"/>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6F03BED3-E3B6-8BB5-8130-875D0B08CFF5}"/>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roup 15">
            <a:extLst>
              <a:ext uri="{FF2B5EF4-FFF2-40B4-BE49-F238E27FC236}">
                <a16:creationId xmlns:a16="http://schemas.microsoft.com/office/drawing/2014/main" id="{30A4D058-E97B-1FC3-3813-92560535ABCD}"/>
              </a:ext>
            </a:extLst>
          </p:cNvPr>
          <p:cNvGrpSpPr/>
          <p:nvPr/>
        </p:nvGrpSpPr>
        <p:grpSpPr>
          <a:xfrm>
            <a:off x="719999" y="1174503"/>
            <a:ext cx="2923745" cy="1908132"/>
            <a:chOff x="720000" y="1174503"/>
            <a:chExt cx="2766492" cy="1791143"/>
          </a:xfrm>
        </p:grpSpPr>
        <p:pic>
          <p:nvPicPr>
            <p:cNvPr id="6" name="Picture 5" descr="A screenshot of a computer program&#10;&#10;AI-generated content may be incorrect.">
              <a:extLst>
                <a:ext uri="{FF2B5EF4-FFF2-40B4-BE49-F238E27FC236}">
                  <a16:creationId xmlns:a16="http://schemas.microsoft.com/office/drawing/2014/main" id="{9F90C4C4-FBE5-90A4-34E5-629C72130C81}"/>
                </a:ext>
              </a:extLst>
            </p:cNvPr>
            <p:cNvPicPr>
              <a:picLocks noChangeAspect="1"/>
            </p:cNvPicPr>
            <p:nvPr/>
          </p:nvPicPr>
          <p:blipFill>
            <a:blip r:embed="rId3"/>
            <a:stretch>
              <a:fillRect/>
            </a:stretch>
          </p:blipFill>
          <p:spPr>
            <a:xfrm>
              <a:off x="720000" y="1174503"/>
              <a:ext cx="2766492" cy="1791143"/>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5" name="Rectangle 4">
              <a:extLst>
                <a:ext uri="{FF2B5EF4-FFF2-40B4-BE49-F238E27FC236}">
                  <a16:creationId xmlns:a16="http://schemas.microsoft.com/office/drawing/2014/main" id="{C9158C24-D57A-0724-FCBB-8F8750ADCCED}"/>
                </a:ext>
              </a:extLst>
            </p:cNvPr>
            <p:cNvSpPr/>
            <p:nvPr/>
          </p:nvSpPr>
          <p:spPr>
            <a:xfrm>
              <a:off x="825154" y="1569728"/>
              <a:ext cx="1100628" cy="259072"/>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descr="A computer screen shot of a program&#10;&#10;AI-generated content may be incorrect.">
            <a:extLst>
              <a:ext uri="{FF2B5EF4-FFF2-40B4-BE49-F238E27FC236}">
                <a16:creationId xmlns:a16="http://schemas.microsoft.com/office/drawing/2014/main" id="{DB0283FD-6854-A4D1-9257-95E458B0880C}"/>
              </a:ext>
            </a:extLst>
          </p:cNvPr>
          <p:cNvPicPr>
            <a:picLocks noChangeAspect="1"/>
          </p:cNvPicPr>
          <p:nvPr/>
        </p:nvPicPr>
        <p:blipFill rotWithShape="1">
          <a:blip r:embed="rId4"/>
          <a:srcRect t="48315"/>
          <a:stretch>
            <a:fillRect/>
          </a:stretch>
        </p:blipFill>
        <p:spPr bwMode="auto">
          <a:xfrm>
            <a:off x="719999" y="3254405"/>
            <a:ext cx="3291211" cy="664595"/>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10" name="Picture 9" descr="A screenshot of a computer&#10;&#10;AI-generated content may be incorrect.">
            <a:extLst>
              <a:ext uri="{FF2B5EF4-FFF2-40B4-BE49-F238E27FC236}">
                <a16:creationId xmlns:a16="http://schemas.microsoft.com/office/drawing/2014/main" id="{62B125DA-E4F2-3F4E-0272-78D867D3DCFC}"/>
              </a:ext>
            </a:extLst>
          </p:cNvPr>
          <p:cNvPicPr>
            <a:picLocks noChangeAspect="1"/>
          </p:cNvPicPr>
          <p:nvPr/>
        </p:nvPicPr>
        <p:blipFill>
          <a:blip r:embed="rId5"/>
          <a:srcRect l="38792" t="35730" r="38515" b="25685"/>
          <a:stretch>
            <a:fillRect/>
          </a:stretch>
        </p:blipFill>
        <p:spPr>
          <a:xfrm>
            <a:off x="4145187" y="1171394"/>
            <a:ext cx="2166068" cy="1911242"/>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11" name="Picture 10" descr="A screenshot of a computer&#10;&#10;AI-generated content may be incorrect.">
            <a:extLst>
              <a:ext uri="{FF2B5EF4-FFF2-40B4-BE49-F238E27FC236}">
                <a16:creationId xmlns:a16="http://schemas.microsoft.com/office/drawing/2014/main" id="{FE420D30-0808-8DD1-A6A1-0C10ED5DE3F4}"/>
              </a:ext>
            </a:extLst>
          </p:cNvPr>
          <p:cNvPicPr>
            <a:picLocks noChangeAspect="1"/>
          </p:cNvPicPr>
          <p:nvPr/>
        </p:nvPicPr>
        <p:blipFill>
          <a:blip r:embed="rId6"/>
          <a:srcRect l="40264" t="36722" r="39721" b="28839"/>
          <a:stretch>
            <a:fillRect/>
          </a:stretch>
        </p:blipFill>
        <p:spPr>
          <a:xfrm>
            <a:off x="6438085" y="1171394"/>
            <a:ext cx="2166068" cy="1911241"/>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17" name="Google Shape;391;p30">
            <a:extLst>
              <a:ext uri="{FF2B5EF4-FFF2-40B4-BE49-F238E27FC236}">
                <a16:creationId xmlns:a16="http://schemas.microsoft.com/office/drawing/2014/main" id="{C5F18305-DB4C-1BED-6EA1-62A9D0EF2950}"/>
              </a:ext>
            </a:extLst>
          </p:cNvPr>
          <p:cNvSpPr txBox="1">
            <a:spLocks/>
          </p:cNvSpPr>
          <p:nvPr/>
        </p:nvSpPr>
        <p:spPr>
          <a:xfrm>
            <a:off x="720000" y="4427491"/>
            <a:ext cx="8103912"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Provides a single safe fallback screen so unexpected failures show controlled messages without exposing system details.</a:t>
            </a:r>
          </a:p>
        </p:txBody>
      </p:sp>
    </p:spTree>
    <p:extLst>
      <p:ext uri="{BB962C8B-B14F-4D97-AF65-F5344CB8AC3E}">
        <p14:creationId xmlns:p14="http://schemas.microsoft.com/office/powerpoint/2010/main" val="2399975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45A3AA83-09E0-11C3-5E2F-D444507374A1}"/>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153C0871-A4A6-C59B-F739-85D6C7A4018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Suppress Sensitive Details</a:t>
            </a:r>
            <a:endParaRPr>
              <a:solidFill>
                <a:schemeClr val="lt2"/>
              </a:solidFill>
            </a:endParaRPr>
          </a:p>
        </p:txBody>
      </p:sp>
      <p:sp>
        <p:nvSpPr>
          <p:cNvPr id="411" name="Google Shape;411;p30">
            <a:extLst>
              <a:ext uri="{FF2B5EF4-FFF2-40B4-BE49-F238E27FC236}">
                <a16:creationId xmlns:a16="http://schemas.microsoft.com/office/drawing/2014/main" id="{0B344F2C-12E9-ED4B-2CA0-51B106D56369}"/>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9B07087C-AC8E-C35E-EC95-BDDF0A94A5D9}"/>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68769942-BB15-7D6E-D195-9DD6A73B0503}"/>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0F6E80C5-9907-2415-5364-B8A8E8CA6B81}"/>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6B4F0DDF-8113-9777-E9D3-3333113141F2}"/>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C462F3F7-906D-8DA0-4F7D-EE64A817291B}"/>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711411B5-8F10-2E4C-F56F-E6D1789A294E}"/>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58013164-4B59-F968-A970-451D46647ABC}"/>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746DE87C-B1B5-FF5D-8DE5-1AFD935568B3}"/>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A0AE64DA-ABB2-69C6-EFA9-6A4C9B283EF6}"/>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479955CB-5CF9-B71D-6806-54D54308CD11}"/>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AB0E6163-453D-C3F2-FEB2-434A9A0E5B64}"/>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29994E2B-00B6-943F-1753-B82EEB5DBAC0}"/>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65FDD82-F1AB-2D01-C35D-7B5F99EAEDE1}"/>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974FDE93-2218-566A-CAF6-CCF4542889A5}"/>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98954411-20EE-99AA-BDDA-7F8F3BAF6B13}"/>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5AF36347-4306-D656-1F0D-266E369859C9}"/>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F6C2044D-1980-7CC2-2441-22AF3C78C627}"/>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404F3E41-FC5A-B082-F0D6-C3C495D9C4F8}"/>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724DE38E-855F-54D0-6367-979EA4139C42}"/>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4AC571E4-47D4-6655-D2F5-CBFB23FD5524}"/>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C783C1A8-9336-CDC9-E520-1B8B2A85019C}"/>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0C4C9BAC-2EB3-707F-7473-85F23AE0A622}"/>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A5FB1EDF-55AD-B107-6D06-0C268132F3E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85AD66E7-7D81-B784-CDCB-6610385D3AA1}"/>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2D692FCB-2ED4-80E0-A9F8-D39C4E6FF344}"/>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DDFDEB6B-C9AF-908D-4689-E3F9FF500AE5}"/>
              </a:ext>
            </a:extLst>
          </p:cNvPr>
          <p:cNvPicPr>
            <a:picLocks noChangeAspect="1"/>
          </p:cNvPicPr>
          <p:nvPr/>
        </p:nvPicPr>
        <p:blipFill>
          <a:blip r:embed="rId3"/>
          <a:stretch>
            <a:fillRect/>
          </a:stretch>
        </p:blipFill>
        <p:spPr>
          <a:xfrm>
            <a:off x="941209" y="3151759"/>
            <a:ext cx="7261579" cy="810955"/>
          </a:xfrm>
          <a:prstGeom prst="rect">
            <a:avLst/>
          </a:prstGeom>
        </p:spPr>
      </p:pic>
      <p:grpSp>
        <p:nvGrpSpPr>
          <p:cNvPr id="4" name="Group 3">
            <a:extLst>
              <a:ext uri="{FF2B5EF4-FFF2-40B4-BE49-F238E27FC236}">
                <a16:creationId xmlns:a16="http://schemas.microsoft.com/office/drawing/2014/main" id="{EC97FF1A-D504-0CAF-52B6-97A42F556918}"/>
              </a:ext>
            </a:extLst>
          </p:cNvPr>
          <p:cNvGrpSpPr/>
          <p:nvPr/>
        </p:nvGrpSpPr>
        <p:grpSpPr>
          <a:xfrm>
            <a:off x="3149344" y="1178330"/>
            <a:ext cx="2845311" cy="1781033"/>
            <a:chOff x="3149344" y="1178330"/>
            <a:chExt cx="2845311" cy="1781033"/>
          </a:xfrm>
        </p:grpSpPr>
        <p:pic>
          <p:nvPicPr>
            <p:cNvPr id="3" name="Picture 2" descr="A screenshot of a computer error&#10;&#10;AI-generated content may be incorrect.">
              <a:extLst>
                <a:ext uri="{FF2B5EF4-FFF2-40B4-BE49-F238E27FC236}">
                  <a16:creationId xmlns:a16="http://schemas.microsoft.com/office/drawing/2014/main" id="{5AC3901C-575B-2C02-E0FE-3915B563CB07}"/>
                </a:ext>
              </a:extLst>
            </p:cNvPr>
            <p:cNvPicPr>
              <a:picLocks noChangeAspect="1"/>
            </p:cNvPicPr>
            <p:nvPr/>
          </p:nvPicPr>
          <p:blipFill>
            <a:blip r:embed="rId4"/>
            <a:stretch>
              <a:fillRect/>
            </a:stretch>
          </p:blipFill>
          <p:spPr>
            <a:xfrm>
              <a:off x="3149344" y="1180786"/>
              <a:ext cx="2845311" cy="1778577"/>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5" name="Rectangle 4">
              <a:extLst>
                <a:ext uri="{FF2B5EF4-FFF2-40B4-BE49-F238E27FC236}">
                  <a16:creationId xmlns:a16="http://schemas.microsoft.com/office/drawing/2014/main" id="{561F79EC-9CEE-2C33-74E6-CE2039210039}"/>
                </a:ext>
              </a:extLst>
            </p:cNvPr>
            <p:cNvSpPr/>
            <p:nvPr/>
          </p:nvSpPr>
          <p:spPr>
            <a:xfrm>
              <a:off x="3149344" y="1178330"/>
              <a:ext cx="987882" cy="906779"/>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Google Shape;391;p30">
            <a:extLst>
              <a:ext uri="{FF2B5EF4-FFF2-40B4-BE49-F238E27FC236}">
                <a16:creationId xmlns:a16="http://schemas.microsoft.com/office/drawing/2014/main" id="{586E7D63-81DB-724B-564F-755B6459E5D4}"/>
              </a:ext>
            </a:extLst>
          </p:cNvPr>
          <p:cNvSpPr txBox="1">
            <a:spLocks/>
          </p:cNvSpPr>
          <p:nvPr/>
        </p:nvSpPr>
        <p:spPr>
          <a:xfrm>
            <a:off x="720000" y="4427491"/>
            <a:ext cx="7996976"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Hides internal system information so errors reveal only safe messages, preventing attackers from learning anything useful for exploitation</a:t>
            </a:r>
          </a:p>
        </p:txBody>
      </p:sp>
    </p:spTree>
    <p:extLst>
      <p:ext uri="{BB962C8B-B14F-4D97-AF65-F5344CB8AC3E}">
        <p14:creationId xmlns:p14="http://schemas.microsoft.com/office/powerpoint/2010/main" val="36442233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4B2FC883-DAE3-BA7F-EA64-849F0F4B20AE}"/>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0D254A0A-1048-0F23-94FB-43D0CDDA2220}"/>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(8. INPUT VALIDATION &amp; CLEANING)</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27EAB9DE-5D86-DD16-D535-165F9D5AE4F9}"/>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03FFA0B2-953D-E1D6-E808-B17422C89B98}"/>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25EA0ABB-8792-C9A0-5478-ED3115789653}"/>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1F1ECFA1-97DE-241F-558A-C58A517CE9FA}"/>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47B46E3F-8E55-E46B-F798-1C872C7E08BF}"/>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FE865E80-8300-5DF5-C114-9AF3D0135E56}"/>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F0F01C0F-FFB2-505A-FA7B-58039177BF95}"/>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8F3817FC-2AF2-47A4-4509-50C0E2E385BF}"/>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EBC90B40-8196-127E-5025-28B4B7F357D0}"/>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9C4A523E-3212-A643-3B5F-08D420E03CA7}"/>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91967A75-4AC0-99AB-8534-79E6F1D3FC44}"/>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77D8DC56-45D1-1BA4-9350-B47B1CAB66D8}"/>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64D6C45F-8F79-E622-DD36-28B5C8FE09FB}"/>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042BCAFC-517D-EDE9-72FC-CFE08315F75F}"/>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0F63AC29-1BAF-442A-7F36-FE1BD1892912}"/>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548D0312-A3CF-7A13-5FF3-AFA0A864C60D}"/>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C5BACACC-9255-D07F-B9A6-535D4499A06C}"/>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33F87171-3682-7225-539A-C052B5E870E0}"/>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7D1BC715-57A1-71FB-DA8E-1F50CE8679F1}"/>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9F5E2E40-6E13-09CD-6700-3B1076C14631}"/>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FE7C8D4C-7A0A-C9F5-47F6-AF17E4E5D753}"/>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87652AB8-C396-7CA2-FE56-6E0E876FBA8D}"/>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D16436C1-62CF-24A7-F0CA-CE41E2F1B9C2}"/>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9646C7BC-D694-AA02-13DB-F68F08502A6B}"/>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072273E8-D80E-C006-E093-05C91E0927FF}"/>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22FEC346-782B-8F71-C897-6EE8F6B93EA0}"/>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331C33EE-4F25-8886-D5DE-7F1FC130FE77}"/>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68852D19-C5EC-A0D2-5FFE-96DFCC5DA630}"/>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655A21F9-29AB-CB69-0BA0-33171A8DB264}"/>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B85AF404-706E-DE7B-395E-DD2D9B4B1D5A}"/>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7131DAC2-BEAB-9E6F-066F-FDEC1531CB4B}"/>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75A57925-D68A-4A48-95B5-182570006569}"/>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CD55B7F8-89D6-EF05-A495-436275B25F23}"/>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55DAAC51-E39C-58B3-EB18-CD7A3EAA9656}"/>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4FFA89E4-2345-F861-1577-14CAC26181FF}"/>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2BA556EA-B968-1D8D-F4B4-7F9D1A884E51}"/>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3098A1C5-FADC-8B32-056F-C6F0786406CC}"/>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8E407CDC-8B72-AF36-F8EB-2BF798B9685B}"/>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B111EE12-C397-5F58-03E7-6A41CDBED7D0}"/>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01705178-7644-B02C-BA84-2BE4F908C2CE}"/>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EA156F0B-31ED-CA01-F7B0-31270D6D8D9A}"/>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E6071AC0-8983-33B9-51A4-4133F8B23670}"/>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CEC9E151-294B-C846-5B04-091E12EDB3A6}"/>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C2CE2D9D-3B85-8F87-AA6B-8864D1290056}"/>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D3FA3451-47AB-FB20-D132-5AC5702A6BB8}"/>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5FC1CE01-5DA9-1768-75FD-9F00E03DE124}"/>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940FACEF-7676-0374-1C43-249AE05BC4B2}"/>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B7DD76DB-E9A9-8758-4021-550368985434}"/>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FCB3D305-7349-E07D-A076-6DF97D894901}"/>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426A7825-F721-E051-AB57-B04ADBC068EF}"/>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2CE348D2-3898-3F11-8BA6-05551B648434}"/>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EFC72687-357C-27C3-11F6-2188DEC8626F}"/>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2A358447-BCC5-4A59-06BF-6AFF8A9479BC}"/>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B2F787A4-0B41-9D6B-4640-5A43A1ECDD17}"/>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6C5D6C14-7306-E3AA-7B26-6E4385D2F31E}"/>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3D546CEB-1B4A-BC76-1CCA-5DC92445CE81}"/>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AFD123E9-F13A-5B50-9CBB-8FE7D12C4162}"/>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FE6FD67E-CC3E-22D1-6CAC-16EAE20D9C0C}"/>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AF988568-DA2F-7FB1-EEE8-6A2EB8494701}"/>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75EA66F1-DCD6-0F53-A42E-67FCF93B3F83}"/>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93E2DA78-5430-DECF-7476-754F30880026}"/>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D70DD389-EB0B-3938-68EC-E04F0B1177F5}"/>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705AF380-D3B7-138C-AD56-FD4A0C69B00A}"/>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32142E97-415C-4572-0450-9B8E35B0940C}"/>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7DA1B7A4-85D2-91F8-719D-CEB23A63FB83}"/>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1D874939-061C-5474-3C3E-A5C1AB0510B9}"/>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1C69B233-72F0-7303-94E5-E4ACAF28A8CD}"/>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A9E9590D-8A13-80E6-FD19-DC3B103933B2}"/>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B5F085CA-2DBA-D46A-4A10-7F2B87427D97}"/>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BCEFF85D-4BC4-54D6-6E21-3C1431498D4B}"/>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2BC2BBD3-FCF2-3058-F1D8-9F829F5E6E27}"/>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8CA87FD2-A797-C054-5228-EC93F272B28D}"/>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31E746A8-944D-1259-90E9-9F28BD97E96F}"/>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D7493E65-23E8-7596-72F5-38902977A36E}"/>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211BB9A8-C4B6-3A18-AA06-63AB20B33435}"/>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5BD028E6-98A6-D997-E17D-5FA8D83D7828}"/>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C6758D28-8247-0336-98BE-243965DF6485}"/>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E72CAB9B-505D-B1CE-FFA4-2A4530D753B3}"/>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81227329-F1CD-7EB6-152C-7408D367F1AF}"/>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7269321E-8B42-9AFC-E41A-F1BA2404161A}"/>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F7CC67D2-73BB-7FE7-C97B-5B89069DC43B}"/>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24C20A7A-C3B3-FD9E-AE12-E8B3CC5F6B6B}"/>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FB07FCE4-99B2-BEE4-FE7F-69A6A916E4C8}"/>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458A0503-0EF8-C622-C026-57D500D7EC77}"/>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823EAB51-E758-E704-D4E3-AB5689C8BA23}"/>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490D39AE-CA9A-AE81-40AD-5DE2EEDE508B}"/>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5497359F-EB3D-B3E4-3C4D-7E7C4CCC55DA}"/>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1D3740A9-0030-1576-EF44-F7ACBAB630E2}"/>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E9D19569-B1D9-901C-FB70-8B238562FC6E}"/>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7153CFE7-755C-7F68-4482-C6471DED7A40}"/>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E8E08D89-E1E6-386F-76A5-6CE49683A262}"/>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B7FEE5E4-3EF8-533D-6CDB-4BC65047FC95}"/>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A173BE50-70EC-5ABC-1AF7-9F887F247697}"/>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11A4484B-1426-6E71-844C-3179D9F56912}"/>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2AB0CCDA-C06E-2FEE-2BEC-087C5E20D566}"/>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8F6699DD-6437-FBED-76D2-9AD4DBD9DD8F}"/>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10A5FF51-4F23-7401-1452-60051AA9F5DF}"/>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28E8F659-348B-9768-8560-B5BEDEF133DF}"/>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90AF4F3E-6F54-7570-0C7C-1E9101CF3FEF}"/>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1A38D423-C53E-234F-8C3B-80F1E8DCE01D}"/>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EF6B8D3F-2331-0E8B-9667-A9EC6B174D6F}"/>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913CF72C-F9A1-7750-48D5-C7F113A42A81}"/>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799DDED0-DACA-62A9-DCBE-CAAB38C0801F}"/>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4B035AEE-D0E2-1B30-151B-C9139303D14E}"/>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4F0C00B6-A1E4-F1DE-DF1A-94A0EAEB36AD}"/>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EF06469E-422C-D20B-5674-057D598B816C}"/>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EF01EE4D-08E6-B751-6A08-C7B6369E63E1}"/>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7619237A-2FF2-A626-3C2C-A0101AF8C76A}"/>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4F02FAD1-C1BC-0E4B-0D64-28876508907D}"/>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2553F1C1-D94D-470E-2AD2-23856C2E97F8}"/>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19611294-0906-DEA2-4E2D-A30E7D67547D}"/>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689996E2-7A97-EE45-18A0-01FF295C77AE}"/>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4349DD8A-4BD4-41E5-B2D3-27A1250187AA}"/>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DA522E1D-2E9F-96FD-80AA-520B36EE119A}"/>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952DB8F4-24EE-FE35-5A5C-A78D7D3BEC3A}"/>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3EADC8A5-EF4C-A2DB-7F9E-E4EF2A912702}"/>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9D9C72DF-E41C-12E2-4BF1-5C19685B94F5}"/>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F868DCF3-010B-BCD6-88D1-A9CA4EC5E89E}"/>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397D31CE-4619-248B-90EF-150E2115FE9D}"/>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E8C86138-A849-CDBC-FCB4-CCE5B5513865}"/>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17F33FA2-9B75-CCA9-DB86-680857E1DE10}"/>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90B16C72-9305-179C-C652-DF1F6E4711AA}"/>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72742E6E-F43D-F251-9A95-80FE6D24488C}"/>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D986749A-3057-84C7-8BA9-3E6FFA531C7E}"/>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FEECE3BF-6755-8B07-A6C0-289DC782F50F}"/>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E20945B3-76C4-E533-1B4E-7A006565957F}"/>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B93CDDC3-5EB5-20D8-BA2F-B9102B0B2AA2}"/>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CC8BDA1E-A8FD-5830-C53A-4A7F2E44F590}"/>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67782FBB-15D5-2155-13B0-520A13EE1283}"/>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01F0A58D-E96B-9A18-12E6-A4DEF9DFEDA3}"/>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FF2BDCE1-7D0A-D56C-87B9-E37371C0199B}"/>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D0A208B3-BDCC-B472-6AE6-84251DE143AE}"/>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04036D04-2B5E-F731-4F34-3F4012F683EA}"/>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3129A302-C81D-3285-DBFD-80CF9F81F726}"/>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43350E77-E5BE-CA3B-5105-A2C3C9B19546}"/>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B2B84769-60FD-4ABC-9098-0A1276001E02}"/>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29B15A80-C17E-74B0-D790-A7DA38DCB602}"/>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5F81007C-EE88-C69D-F2FE-C42B2A77B3E1}"/>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444793B1-39A8-753D-85D6-BEF95AC09E98}"/>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4967BDBF-6187-F62C-55EA-898EB1A3EB89}"/>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485B2679-08E2-7B6B-1B36-6B5FE6496AB9}"/>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159C0076-855D-4C43-DE1C-279BE8353639}"/>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2AC96C6D-27C8-0F5A-7DDD-9909C1457D1D}"/>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70E956C6-2AAD-5092-5696-F60C0CEAF096}"/>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C6E84FFE-E8B1-FCC7-51DF-1C632BD36D51}"/>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F87AF759-8A0F-B328-DF65-9023FAC73A54}"/>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6A3866DB-FD67-E845-3CA1-14320A803654}"/>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51655C4D-3142-0084-EF92-902BD6D49DEF}"/>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F2AD847B-DCAC-816F-C626-C235C3935A20}"/>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1813D0BB-51EB-A0E7-3A0D-E63C97B07B61}"/>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FA57FA25-50FE-A8B3-402D-B084C62287A1}"/>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C8218D71-FFB2-893B-831F-E3EB2A83A3AF}"/>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A3A1D45B-4A65-7289-3007-F7D6AF64B021}"/>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BC003A7C-3B76-AC51-1EE2-A338DF93D337}"/>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24A97E9B-D9D2-621E-E910-8A94FDA3AB8C}"/>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0FF03473-E863-F10F-84D3-5E7E74EF1C0C}"/>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46EA3FD8-DB25-02E9-02BF-175CFB093438}"/>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A396649B-15B0-AE99-3858-EADB7CD2140D}"/>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7530D11B-2980-0C02-E92A-006BEEF76987}"/>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A31F020C-F237-2544-F91C-847C10AB1F49}"/>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2765A7E2-D127-C9EA-2E99-4C00A7C3A6E6}"/>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0D773F36-BA02-0EC3-7DEE-D9F3CB050582}"/>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79D4CA41-75F9-9C9F-3AD0-90058B8F9B45}"/>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D763A7DD-5F18-0E1E-5915-1A8F57A97E30}"/>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AA2FA8A6-4071-717D-1537-4094E2AD9952}"/>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918DA5C9-8995-0126-2652-6EEEF4C83AE1}"/>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4E5C493C-8DE0-E8AD-2834-7E1CD38C2ED5}"/>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705F17A3-73EC-BF3A-AEBF-0D14B579D322}"/>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D9690100-60A4-9C5F-7382-A3E89BEDB093}"/>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0035F75F-DB6B-E519-A15B-4CB6096B0C02}"/>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381BA213-0C56-FA5D-D7E4-3252A03F8BA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298F2FFC-9E18-F6FA-6AB0-F6C9AC0FEFEB}"/>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3EBF1458-5C4D-5C7F-812E-3A5CD1E6A2E7}"/>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DADC17CB-0926-D16E-6DC8-154FAF1B94A3}"/>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AD5B1C33-0358-BBDE-4534-168656B3AE14}"/>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B2909B8A-BF9B-B5C5-56A6-096C9F21DCDE}"/>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BEA19631-6CD4-28DC-AFA9-11B4F90D0DF8}"/>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B0404E68-F5E1-E433-3F31-979F8B0F1B23}"/>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BC6516BD-5D68-2827-57A0-364F17AD46BD}"/>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A65515C7-63E5-847A-2D44-6F6F7C4FF086}"/>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2C18BA7C-DF7D-AAB3-0389-09C6BBC183C0}"/>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89569E3A-DA91-6CE5-771A-9DAE91645BED}"/>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299F54EA-BA7D-90C8-E7B2-9652F5A1DC11}"/>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6C2201BE-DC1F-C05F-FCB5-296F867BD4B8}"/>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11752E55-3E2C-5ABA-432E-A2B649490F16}"/>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868BEF7F-0370-16D6-EE91-81BD5BE27D43}"/>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091FA125-623F-F808-279E-D5D5D7A89795}"/>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A3774844-56F5-E39D-1F8A-DE57AA7B8D94}"/>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BFC74864-5C6D-ABB9-E443-DD82254F4E53}"/>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4CD1F10E-A6FB-3BBF-969E-7E7CB8B22DDB}"/>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456C128A-F6D5-68AB-161F-F0BBE475FA5C}"/>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72F86637-F847-6981-53F1-22EE75D85B20}"/>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28FEE3F1-FF41-C3BF-E305-C9FB5DEFF0B5}"/>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A0906A7F-2145-A03F-6666-021C217A1C26}"/>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207A389C-5514-6F4A-0211-D7C409ECE8E0}"/>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D70B02EB-52FD-3045-4AA2-905A92020AD0}"/>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74DE0F5B-1B4E-F229-8BC3-2FE7CC3A6361}"/>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DC264944-4ED5-1C5C-C337-8F8A15B05B30}"/>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A21A3107-73BD-A627-13B3-18AB98DB23DC}"/>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2DC5D80C-6E72-4B31-2EA3-C59B531B69DB}"/>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110D1CF2-50A6-75DA-59E0-C662927BA79B}"/>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5A9AA1EB-C344-D427-EF56-5C715C85436F}"/>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660833BF-6DB9-15C1-4378-C50E2A6E3A1D}"/>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95210646-C9BA-2AB3-5A0F-C26147FE5CF4}"/>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AEC7A54E-FFA9-37BC-6E43-FF66D1CE62CD}"/>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B7924AF0-F997-8F05-765F-0551DFA41BFC}"/>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DD409F4B-71F7-9653-E3A2-6CA8D0BB5C92}"/>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96002A3C-2A23-61BB-DD01-91AFE5EF859A}"/>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26871CE1-2388-B392-E02F-974D772ABDD1}"/>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5F3C6ACD-EF17-5798-2CA4-D97F907E9D12}"/>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AF9F7F2F-E777-3882-428F-FEB0F9BAF533}"/>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501158CD-E175-2000-4CD0-AA5E0F68619D}"/>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5BA4E16D-9B14-7799-B8D4-4258621205A1}"/>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87C4384D-C5AB-35C3-3489-859B91055BA3}"/>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7D12C3DF-8E4D-326E-A918-B6EA55DC53CB}"/>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C99293F5-1CC9-D4B4-4CE0-C3C558462CF2}"/>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F24396D8-299D-5448-EAA9-1F0DE9D783F9}"/>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5269C797-E9FA-326D-13BD-5B985F11958E}"/>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B6805E57-BA74-67EB-31A9-25024521F886}"/>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90C79BCD-5394-714A-ED94-81D7FD1443D4}"/>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011E0B86-6537-2913-9CF4-166A73FDE563}"/>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0D5E9436-74C3-7763-E94A-5A366248DEE7}"/>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82F268B2-EF1C-F387-355B-232D3FD9F5AF}"/>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63DB5D94-57A8-25F7-B24D-5179721B116B}"/>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7574581D-AD08-C475-8903-6DC9A3322471}"/>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768216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05B7ED18-69A2-6362-8A8E-D8344FCEB525}"/>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777D9AE6-479F-87BA-8CB2-A6E53FECAEC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Input Validation</a:t>
            </a:r>
            <a:endParaRPr>
              <a:solidFill>
                <a:schemeClr val="lt2"/>
              </a:solidFill>
            </a:endParaRPr>
          </a:p>
        </p:txBody>
      </p:sp>
      <p:sp>
        <p:nvSpPr>
          <p:cNvPr id="411" name="Google Shape;411;p30">
            <a:extLst>
              <a:ext uri="{FF2B5EF4-FFF2-40B4-BE49-F238E27FC236}">
                <a16:creationId xmlns:a16="http://schemas.microsoft.com/office/drawing/2014/main" id="{DAC8E6BE-0396-9475-ACCF-2498BAA46021}"/>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B8D0E138-0DD9-19A2-E6DD-4D2546D5B018}"/>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68C6655B-8276-B2AE-EBFE-7B8F710FD678}"/>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3AEB1708-F92C-047B-67B0-7679EA614DC8}"/>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8C908602-1313-5C12-F7F6-9FD4EA5CCAB7}"/>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4D5817AE-BA06-DFA0-8DFF-97240296343A}"/>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0E749373-99C1-C12F-8019-E3538557884B}"/>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8FFD27C1-D3C3-30D8-9B87-F9F38F7DB32C}"/>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7EDF59F3-8EA0-8410-BA98-7FF16DE4A365}"/>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4CC61180-9E2A-8DA2-C1EC-4D9CFA87FBB3}"/>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60396DEC-05BC-AF69-8BFB-716E8E3E8D67}"/>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F9A89EC1-DCC4-2FC3-2FB0-A5D011F99E11}"/>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B41B0DF1-433D-E324-2A38-FFE81FF94A19}"/>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3919F680-29B7-22DD-719E-F12865E85469}"/>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11D29150-4F36-09FF-CD5B-73F475E7C076}"/>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B69067F6-CE52-48E8-4709-23A1B3D17318}"/>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DDE96DA2-1F99-33E1-1830-009BB85741BD}"/>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439CAB77-52F7-4549-1029-C9DD500A035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9A8C43BB-C824-F902-3EB5-559C83C51487}"/>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6B7AAAA9-B207-459F-38E2-9C4EFDD7FA7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66CC7C3E-C31D-C3BE-9441-B724D969B16B}"/>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3BBAB129-A44B-8AF6-2E4C-0B852F16D45B}"/>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0E82ED35-650F-4246-541A-F6E317156764}"/>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B692F916-ECEE-5E9B-0031-E4401A8B6F2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B8D98F79-3373-C49F-7605-EA3C59EEDFC0}"/>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D99AEF69-3DDB-58BD-B512-CC781F0D9346}"/>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 shot of a computer program&#10;&#10;AI-generated content may be incorrect.">
            <a:extLst>
              <a:ext uri="{FF2B5EF4-FFF2-40B4-BE49-F238E27FC236}">
                <a16:creationId xmlns:a16="http://schemas.microsoft.com/office/drawing/2014/main" id="{F0543BA5-3842-FCA4-FA62-E5A8F3083970}"/>
              </a:ext>
            </a:extLst>
          </p:cNvPr>
          <p:cNvPicPr>
            <a:picLocks noChangeAspect="1"/>
          </p:cNvPicPr>
          <p:nvPr/>
        </p:nvPicPr>
        <p:blipFill rotWithShape="1">
          <a:blip r:embed="rId3"/>
          <a:srcRect b="36838"/>
          <a:stretch>
            <a:fillRect/>
          </a:stretch>
        </p:blipFill>
        <p:spPr bwMode="auto">
          <a:xfrm>
            <a:off x="719999" y="1337654"/>
            <a:ext cx="1865129" cy="2908736"/>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9" name="Picture 8" descr="A screen shot of a computer program&#10;&#10;AI-generated content may be incorrect.">
            <a:extLst>
              <a:ext uri="{FF2B5EF4-FFF2-40B4-BE49-F238E27FC236}">
                <a16:creationId xmlns:a16="http://schemas.microsoft.com/office/drawing/2014/main" id="{C66B77D4-763E-F41D-845A-B50DFA9BAC2C}"/>
              </a:ext>
            </a:extLst>
          </p:cNvPr>
          <p:cNvPicPr>
            <a:picLocks noChangeAspect="1"/>
          </p:cNvPicPr>
          <p:nvPr/>
        </p:nvPicPr>
        <p:blipFill rotWithShape="1">
          <a:blip r:embed="rId3"/>
          <a:srcRect t="62954"/>
          <a:stretch>
            <a:fillRect/>
          </a:stretch>
        </p:blipFill>
        <p:spPr bwMode="auto">
          <a:xfrm>
            <a:off x="2706871" y="2540201"/>
            <a:ext cx="1865129" cy="1706188"/>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10" name="Picture 9" descr="A screenshot of a login form&#10;&#10;AI-generated content may be incorrect.">
            <a:extLst>
              <a:ext uri="{FF2B5EF4-FFF2-40B4-BE49-F238E27FC236}">
                <a16:creationId xmlns:a16="http://schemas.microsoft.com/office/drawing/2014/main" id="{7CE420E7-F58D-D215-9A81-EEE9E6D7BF31}"/>
              </a:ext>
            </a:extLst>
          </p:cNvPr>
          <p:cNvPicPr>
            <a:picLocks noChangeAspect="1"/>
          </p:cNvPicPr>
          <p:nvPr/>
        </p:nvPicPr>
        <p:blipFill rotWithShape="1">
          <a:blip r:embed="rId4"/>
          <a:srcRect t="1117"/>
          <a:stretch>
            <a:fillRect/>
          </a:stretch>
        </p:blipFill>
        <p:spPr bwMode="auto">
          <a:xfrm>
            <a:off x="5299364" y="1333384"/>
            <a:ext cx="3124636" cy="2913006"/>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
        <p:nvSpPr>
          <p:cNvPr id="11" name="Google Shape;391;p30">
            <a:extLst>
              <a:ext uri="{FF2B5EF4-FFF2-40B4-BE49-F238E27FC236}">
                <a16:creationId xmlns:a16="http://schemas.microsoft.com/office/drawing/2014/main" id="{14D335F9-D0A3-60E9-5D1A-6169AAA6CFD5}"/>
              </a:ext>
            </a:extLst>
          </p:cNvPr>
          <p:cNvSpPr txBox="1">
            <a:spLocks/>
          </p:cNvSpPr>
          <p:nvPr/>
        </p:nvSpPr>
        <p:spPr>
          <a:xfrm>
            <a:off x="720000" y="4427491"/>
            <a:ext cx="7588216"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Input validation checks whether submitted data follows the required rules so only safe, expected values enter the system, blocking harmful or invalid inputs.</a:t>
            </a:r>
          </a:p>
        </p:txBody>
      </p:sp>
    </p:spTree>
    <p:extLst>
      <p:ext uri="{BB962C8B-B14F-4D97-AF65-F5344CB8AC3E}">
        <p14:creationId xmlns:p14="http://schemas.microsoft.com/office/powerpoint/2010/main" val="27663574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7C5C8E2B-E500-112D-5AE8-71E885E40888}"/>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82085DFE-C74E-8D36-7C3D-F1E616087E0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Trim &amp; Whitespace Checks</a:t>
            </a:r>
            <a:endParaRPr>
              <a:solidFill>
                <a:schemeClr val="lt2"/>
              </a:solidFill>
            </a:endParaRPr>
          </a:p>
        </p:txBody>
      </p:sp>
      <p:sp>
        <p:nvSpPr>
          <p:cNvPr id="411" name="Google Shape;411;p30">
            <a:extLst>
              <a:ext uri="{FF2B5EF4-FFF2-40B4-BE49-F238E27FC236}">
                <a16:creationId xmlns:a16="http://schemas.microsoft.com/office/drawing/2014/main" id="{AB22F301-E66C-4420-1AB8-60253B6440C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E35E0869-AFD3-374C-C5E4-4AB101A744EF}"/>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FDA477E6-3C7C-A6D6-B7DE-799F0E11EFF4}"/>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0D4AC968-32CC-AA05-FD22-EDBD67742500}"/>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65D41F8-99BF-D61B-2292-66927DC598B9}"/>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F0A7B045-E27E-F836-C4FA-14114018B46E}"/>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68C7E6DA-36A0-B14C-11B5-C7574E6EC345}"/>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32B455F5-0FE6-814D-2B55-D16199ABA098}"/>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464704F2-A394-6395-2C7D-434C4BA7494D}"/>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D4EAC8D2-6A98-BA59-987B-9366A4555FA5}"/>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B928652-4566-C399-ECF1-E92BC10CC7C1}"/>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D350EA10-690F-CAC5-0955-73C74A024E7E}"/>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E10E2C08-1F63-C314-A97F-BA00EAB4E44F}"/>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B090DE68-4333-8F37-E8D2-90E11A8FC538}"/>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3BDF7BA8-580C-D8A3-FEE4-2960BC1B20A4}"/>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76DA3226-9CD1-B819-BCDD-EC5851D35799}"/>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1C16294D-FD24-4543-2487-178327F3943F}"/>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BC11342-BB1C-2DDD-828B-73E0239493BC}"/>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083D6D89-4C24-FBF1-D5CA-D3FD33BC503F}"/>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38850606-1139-DA49-1124-FC0171BBD35B}"/>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CDB1232A-EAA1-DFA8-9A8C-4ED0DBBA2BD9}"/>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D9568358-4D0E-D56E-B0CC-252C3F98B3DC}"/>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64366E82-5D5A-9D2F-CE20-3ADB3A69D32A}"/>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7C7A7679-9366-7465-F7AD-64C6E76001C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D83DB743-FB2E-36D7-E0EB-0532ABF3A5EA}"/>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42993B2B-79C9-9137-41B2-F8C14A33DBED}"/>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computer screen shot of text&#10;&#10;AI-generated content may be incorrect.">
            <a:extLst>
              <a:ext uri="{FF2B5EF4-FFF2-40B4-BE49-F238E27FC236}">
                <a16:creationId xmlns:a16="http://schemas.microsoft.com/office/drawing/2014/main" id="{27877FEA-EBB9-61AF-B5EA-19C768ADA0A9}"/>
              </a:ext>
            </a:extLst>
          </p:cNvPr>
          <p:cNvPicPr>
            <a:picLocks noChangeAspect="1"/>
          </p:cNvPicPr>
          <p:nvPr/>
        </p:nvPicPr>
        <p:blipFill>
          <a:blip r:embed="rId3"/>
          <a:stretch>
            <a:fillRect/>
          </a:stretch>
        </p:blipFill>
        <p:spPr>
          <a:xfrm>
            <a:off x="720000" y="1212705"/>
            <a:ext cx="3990545" cy="675121"/>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9" name="Picture 8" descr="A screen shot of a login form&#10;&#10;AI-generated content may be incorrect.">
            <a:extLst>
              <a:ext uri="{FF2B5EF4-FFF2-40B4-BE49-F238E27FC236}">
                <a16:creationId xmlns:a16="http://schemas.microsoft.com/office/drawing/2014/main" id="{3FBA9A48-F95B-071C-71FA-22656BDDA738}"/>
              </a:ext>
            </a:extLst>
          </p:cNvPr>
          <p:cNvPicPr>
            <a:picLocks noChangeAspect="1"/>
          </p:cNvPicPr>
          <p:nvPr/>
        </p:nvPicPr>
        <p:blipFill>
          <a:blip r:embed="rId4"/>
          <a:stretch>
            <a:fillRect/>
          </a:stretch>
        </p:blipFill>
        <p:spPr>
          <a:xfrm>
            <a:off x="720000" y="2082806"/>
            <a:ext cx="2435899" cy="2036324"/>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10" name="Picture 9">
            <a:extLst>
              <a:ext uri="{FF2B5EF4-FFF2-40B4-BE49-F238E27FC236}">
                <a16:creationId xmlns:a16="http://schemas.microsoft.com/office/drawing/2014/main" id="{A956E574-C3D1-ECC2-EA80-5A2565BC43CC}"/>
              </a:ext>
            </a:extLst>
          </p:cNvPr>
          <p:cNvPicPr>
            <a:picLocks noChangeAspect="1"/>
          </p:cNvPicPr>
          <p:nvPr/>
        </p:nvPicPr>
        <p:blipFill rotWithShape="1">
          <a:blip r:embed="rId5"/>
          <a:srcRect t="49621"/>
          <a:stretch>
            <a:fillRect/>
          </a:stretch>
        </p:blipFill>
        <p:spPr bwMode="auto">
          <a:xfrm>
            <a:off x="3410888" y="2814618"/>
            <a:ext cx="5244809" cy="572700"/>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
        <p:nvSpPr>
          <p:cNvPr id="11" name="Rectangle 10">
            <a:extLst>
              <a:ext uri="{FF2B5EF4-FFF2-40B4-BE49-F238E27FC236}">
                <a16:creationId xmlns:a16="http://schemas.microsoft.com/office/drawing/2014/main" id="{4670463C-3BF2-128F-090F-60E8F08C1768}"/>
              </a:ext>
            </a:extLst>
          </p:cNvPr>
          <p:cNvSpPr/>
          <p:nvPr/>
        </p:nvSpPr>
        <p:spPr>
          <a:xfrm>
            <a:off x="1918855" y="1212705"/>
            <a:ext cx="1492032" cy="415204"/>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oogle Shape;391;p30">
            <a:extLst>
              <a:ext uri="{FF2B5EF4-FFF2-40B4-BE49-F238E27FC236}">
                <a16:creationId xmlns:a16="http://schemas.microsoft.com/office/drawing/2014/main" id="{288CE50F-7CC0-75F7-1F6F-AFF53C8CE084}"/>
              </a:ext>
            </a:extLst>
          </p:cNvPr>
          <p:cNvSpPr txBox="1">
            <a:spLocks/>
          </p:cNvSpPr>
          <p:nvPr/>
        </p:nvSpPr>
        <p:spPr>
          <a:xfrm>
            <a:off x="720000" y="4427491"/>
            <a:ext cx="7588216"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Trim and whitespace checks remove extra spaces and hidden characters so the system processes clean, accurate input and blocks sneaky manipulation.</a:t>
            </a:r>
          </a:p>
        </p:txBody>
      </p:sp>
    </p:spTree>
    <p:extLst>
      <p:ext uri="{BB962C8B-B14F-4D97-AF65-F5344CB8AC3E}">
        <p14:creationId xmlns:p14="http://schemas.microsoft.com/office/powerpoint/2010/main" val="41306617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9E6C33AF-0B77-3B7C-3E12-26D1CFBAD660}"/>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ECAC8F98-7466-8AF8-AFD6-C11A20F32E6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Input Limiting</a:t>
            </a:r>
            <a:endParaRPr>
              <a:solidFill>
                <a:schemeClr val="lt2"/>
              </a:solidFill>
            </a:endParaRPr>
          </a:p>
        </p:txBody>
      </p:sp>
      <p:sp>
        <p:nvSpPr>
          <p:cNvPr id="411" name="Google Shape;411;p30">
            <a:extLst>
              <a:ext uri="{FF2B5EF4-FFF2-40B4-BE49-F238E27FC236}">
                <a16:creationId xmlns:a16="http://schemas.microsoft.com/office/drawing/2014/main" id="{00B6EF42-6D93-8B2A-1F79-48397B122C78}"/>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F4B63568-5071-C41F-DB2D-A39D0DDF8624}"/>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E6B583C1-D520-4F86-4143-E270D979A675}"/>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DE2B45AB-51E5-1638-371B-CC1D517F89F6}"/>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A0D6C515-FD05-BD3D-0EA1-0AC65CAAEF08}"/>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28D76A63-4D06-F2BD-B745-3E3E5058C2D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767AF87E-22E4-96A0-C0B5-9652D97C0D96}"/>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B5E2B4FC-442F-41BF-167A-EF749A10E2A2}"/>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03211A41-1D0E-EA0B-0CC6-637F6273EEB8}"/>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A5A0DF32-2960-0700-B35D-993AE96A0FBD}"/>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D814A5B0-C306-011E-8C6C-CFA2F2AB542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12E7927A-164B-DBC9-72F9-BCCA423D90BE}"/>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0DB4F97B-EA18-783F-1147-5CBA8F18B7DD}"/>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9912DD1B-EDCF-918C-CBBA-9355BBDC2DBB}"/>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57666C5B-B1B9-73E1-9BBE-CC956498EB15}"/>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A116ACEE-ABD5-BB92-4ABD-A56E356692CE}"/>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B899969D-AB48-100E-6BF6-8867899855FB}"/>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0AB818F5-0C89-13E5-6E3D-A87EC8F3C6B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D97DD805-8840-FD62-1CCE-ECBBDA12B220}"/>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0C07926A-325F-C900-D13B-23A5E0252D36}"/>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2D2339CB-25DB-CF99-92BA-78BF5E1391F6}"/>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AFFB1431-89C7-5280-FF1E-DDD72C8A639F}"/>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B59AE7C4-A1B6-F7AB-FB12-CD52F27B2D54}"/>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E878440C-28C1-8CA8-4D8D-A897BEB7C79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AE8FFB4B-4FD8-2B03-6711-793CB8801E74}"/>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268EAD85-BDB4-6DD5-B702-166243242316}"/>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screen shot of a computer program&#10;&#10;AI-generated content may be incorrect.">
            <a:extLst>
              <a:ext uri="{FF2B5EF4-FFF2-40B4-BE49-F238E27FC236}">
                <a16:creationId xmlns:a16="http://schemas.microsoft.com/office/drawing/2014/main" id="{245C9B09-8250-0A63-516C-EE2654F859C0}"/>
              </a:ext>
            </a:extLst>
          </p:cNvPr>
          <p:cNvPicPr>
            <a:picLocks noChangeAspect="1"/>
          </p:cNvPicPr>
          <p:nvPr/>
        </p:nvPicPr>
        <p:blipFill>
          <a:blip r:embed="rId3"/>
          <a:stretch>
            <a:fillRect/>
          </a:stretch>
        </p:blipFill>
        <p:spPr>
          <a:xfrm>
            <a:off x="835784" y="1139564"/>
            <a:ext cx="2660350" cy="3189981"/>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9" name="Picture 8" descr="A screen shot of a computer program&#10;&#10;AI-generated content may be incorrect.">
            <a:extLst>
              <a:ext uri="{FF2B5EF4-FFF2-40B4-BE49-F238E27FC236}">
                <a16:creationId xmlns:a16="http://schemas.microsoft.com/office/drawing/2014/main" id="{81E51820-5F69-4088-F686-CBD6EBC69440}"/>
              </a:ext>
            </a:extLst>
          </p:cNvPr>
          <p:cNvPicPr>
            <a:picLocks noChangeAspect="1"/>
          </p:cNvPicPr>
          <p:nvPr/>
        </p:nvPicPr>
        <p:blipFill>
          <a:blip r:embed="rId4"/>
          <a:stretch>
            <a:fillRect/>
          </a:stretch>
        </p:blipFill>
        <p:spPr>
          <a:xfrm>
            <a:off x="3709656" y="1139564"/>
            <a:ext cx="2192519" cy="2303291"/>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10" name="Picture 9" descr="A screen shot of a computer program&#10;&#10;AI-generated content may be incorrect.">
            <a:extLst>
              <a:ext uri="{FF2B5EF4-FFF2-40B4-BE49-F238E27FC236}">
                <a16:creationId xmlns:a16="http://schemas.microsoft.com/office/drawing/2014/main" id="{D78171E4-9304-146F-48F5-F0039512AADA}"/>
              </a:ext>
            </a:extLst>
          </p:cNvPr>
          <p:cNvPicPr>
            <a:picLocks noChangeAspect="1"/>
          </p:cNvPicPr>
          <p:nvPr/>
        </p:nvPicPr>
        <p:blipFill>
          <a:blip r:embed="rId5"/>
          <a:stretch>
            <a:fillRect/>
          </a:stretch>
        </p:blipFill>
        <p:spPr>
          <a:xfrm>
            <a:off x="6115697" y="1139564"/>
            <a:ext cx="2192519" cy="3260716"/>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11" name="Google Shape;391;p30">
            <a:extLst>
              <a:ext uri="{FF2B5EF4-FFF2-40B4-BE49-F238E27FC236}">
                <a16:creationId xmlns:a16="http://schemas.microsoft.com/office/drawing/2014/main" id="{B00871DE-F837-A11E-402B-1BAD601984ED}"/>
              </a:ext>
            </a:extLst>
          </p:cNvPr>
          <p:cNvSpPr txBox="1">
            <a:spLocks/>
          </p:cNvSpPr>
          <p:nvPr/>
        </p:nvSpPr>
        <p:spPr>
          <a:xfrm>
            <a:off x="720000" y="4500361"/>
            <a:ext cx="7588216"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Input limiting restricts data size and format so only safe, valid inputs are accepted, blocking malicious or oversized submissions.</a:t>
            </a:r>
          </a:p>
        </p:txBody>
      </p:sp>
    </p:spTree>
    <p:extLst>
      <p:ext uri="{BB962C8B-B14F-4D97-AF65-F5344CB8AC3E}">
        <p14:creationId xmlns:p14="http://schemas.microsoft.com/office/powerpoint/2010/main" val="26187530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3BE41CE3-431C-F479-56C9-66FFBA0334B0}"/>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365EC9FB-6C00-A0E2-AF50-8FE16ECEF3D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Input Limiting</a:t>
            </a:r>
            <a:endParaRPr>
              <a:solidFill>
                <a:schemeClr val="lt2"/>
              </a:solidFill>
            </a:endParaRPr>
          </a:p>
        </p:txBody>
      </p:sp>
      <p:sp>
        <p:nvSpPr>
          <p:cNvPr id="411" name="Google Shape;411;p30">
            <a:extLst>
              <a:ext uri="{FF2B5EF4-FFF2-40B4-BE49-F238E27FC236}">
                <a16:creationId xmlns:a16="http://schemas.microsoft.com/office/drawing/2014/main" id="{BB8DB26A-30B7-7463-B459-6656C0975DCC}"/>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26728059-8008-346E-8594-28C8B83AFAF7}"/>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9D9CFE61-28D5-8B7A-6899-1144B07EB540}"/>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8027EAC9-9C9D-DDAA-C030-E4FBF8F7DA24}"/>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F6F00EAD-03A7-8B60-8A86-61BC7293A487}"/>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AEA907A1-0E22-1335-D33B-2623354380BF}"/>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78145625-47AD-0E29-62CC-DDD6A1F6DC08}"/>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108B2F6C-971D-407F-E33B-B95032EB2E7A}"/>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294952FD-6912-FC13-D541-47D06EAD726F}"/>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8F370BC-EFD9-9018-1318-9EE416970206}"/>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CA8E028-5BCD-54E0-1290-B90F2E595C06}"/>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9B4EE6FD-8232-41B6-43BB-B30C98C85F3A}"/>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DEA0EB0A-3626-48AA-0D3B-0305A5F6D5C5}"/>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EAA5D5FD-60BD-F844-F1AC-A77C94B532D0}"/>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9251C214-B274-25E3-55DF-C10ADE573535}"/>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489C0B24-89BD-5DAA-43BA-6FACB31B19C9}"/>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BA5286F3-DEAE-FBDE-AFD8-E18085315F4D}"/>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ABCCF7A6-D511-285F-549D-EF13DA3C9A6C}"/>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5745C39B-D77E-C193-2D6D-3A623D25A7B7}"/>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E94C56E8-8DA8-1FD0-D9EA-97C232971ECF}"/>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CD67F8F0-5E09-FA23-2E04-6181BB97F9B9}"/>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DFD9C179-866D-2CC8-0E6D-658C50DAD14B}"/>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E95BC443-2482-1359-9227-577196146B46}"/>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259A6021-5775-7726-0501-5B9F7A738D37}"/>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F1F48331-F736-79A2-1CA2-BE585A837FCB}"/>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DED2932E-F6AD-56EF-5824-678EC7CF03E7}"/>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A screen shot of a login&#10;&#10;AI-generated content may be incorrect.">
            <a:extLst>
              <a:ext uri="{FF2B5EF4-FFF2-40B4-BE49-F238E27FC236}">
                <a16:creationId xmlns:a16="http://schemas.microsoft.com/office/drawing/2014/main" id="{A2F05A4D-8D99-90D3-29AF-AAB605EE37F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5784" y="1668799"/>
            <a:ext cx="2765425" cy="2551430"/>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pic>
        <p:nvPicPr>
          <p:cNvPr id="3" name="Picture 2" descr="A screenshot of a computer&#10;&#10;AI-generated content may be incorrect.">
            <a:extLst>
              <a:ext uri="{FF2B5EF4-FFF2-40B4-BE49-F238E27FC236}">
                <a16:creationId xmlns:a16="http://schemas.microsoft.com/office/drawing/2014/main" id="{EFB9FA63-2374-7FB7-16F1-B6FB46B2AA4F}"/>
              </a:ext>
            </a:extLst>
          </p:cNvPr>
          <p:cNvPicPr>
            <a:picLocks noChangeAspect="1"/>
          </p:cNvPicPr>
          <p:nvPr/>
        </p:nvPicPr>
        <p:blipFill>
          <a:blip r:embed="rId4"/>
          <a:stretch>
            <a:fillRect/>
          </a:stretch>
        </p:blipFill>
        <p:spPr>
          <a:xfrm>
            <a:off x="3799967" y="1668800"/>
            <a:ext cx="4624033" cy="1805900"/>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4" name="Google Shape;391;p30">
            <a:extLst>
              <a:ext uri="{FF2B5EF4-FFF2-40B4-BE49-F238E27FC236}">
                <a16:creationId xmlns:a16="http://schemas.microsoft.com/office/drawing/2014/main" id="{CC20027F-F7C6-D376-D79A-2935071FE6FC}"/>
              </a:ext>
            </a:extLst>
          </p:cNvPr>
          <p:cNvSpPr txBox="1">
            <a:spLocks noGrp="1"/>
          </p:cNvSpPr>
          <p:nvPr>
            <p:ph type="subTitle" idx="1"/>
          </p:nvPr>
        </p:nvSpPr>
        <p:spPr>
          <a:xfrm>
            <a:off x="835784" y="1239309"/>
            <a:ext cx="2336400" cy="484800"/>
          </a:xfrm>
          <a:prstGeom prst="rect">
            <a:avLst/>
          </a:prstGeom>
        </p:spPr>
        <p:txBody>
          <a:bodyPr spcFirstLastPara="1" wrap="square" lIns="91425" tIns="91425" rIns="91425" bIns="91425" anchor="t" anchorCtr="0">
            <a:noAutofit/>
          </a:bodyPr>
          <a:lstStyle/>
          <a:p>
            <a:pPr marL="0" indent="0"/>
            <a:r>
              <a:rPr lang="en-GB" b="1"/>
              <a:t>User Sign Up Form Limit</a:t>
            </a:r>
          </a:p>
        </p:txBody>
      </p:sp>
      <p:sp>
        <p:nvSpPr>
          <p:cNvPr id="5" name="Google Shape;391;p30">
            <a:extLst>
              <a:ext uri="{FF2B5EF4-FFF2-40B4-BE49-F238E27FC236}">
                <a16:creationId xmlns:a16="http://schemas.microsoft.com/office/drawing/2014/main" id="{77F92B0F-45C2-418D-B4B9-7D60AD6F8587}"/>
              </a:ext>
            </a:extLst>
          </p:cNvPr>
          <p:cNvSpPr txBox="1">
            <a:spLocks/>
          </p:cNvSpPr>
          <p:nvPr/>
        </p:nvSpPr>
        <p:spPr>
          <a:xfrm>
            <a:off x="3799967" y="1239309"/>
            <a:ext cx="2599087"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b="1"/>
              <a:t>Admin Add Item Form Limit</a:t>
            </a:r>
          </a:p>
        </p:txBody>
      </p:sp>
    </p:spTree>
    <p:extLst>
      <p:ext uri="{BB962C8B-B14F-4D97-AF65-F5344CB8AC3E}">
        <p14:creationId xmlns:p14="http://schemas.microsoft.com/office/powerpoint/2010/main" val="3964890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p:cNvGrpSpPr/>
        <p:nvPr/>
      </p:nvGrpSpPr>
      <p:grpSpPr>
        <a:xfrm>
          <a:off x="0" y="0"/>
          <a:ext cx="0" cy="0"/>
          <a:chOff x="0" y="0"/>
          <a:chExt cx="0" cy="0"/>
        </a:xfrm>
      </p:grpSpPr>
      <p:sp>
        <p:nvSpPr>
          <p:cNvPr id="441" name="Google Shape;441;p31"/>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r>
              <a:rPr lang="en">
                <a:solidFill>
                  <a:schemeClr val="lt2"/>
                </a:solidFill>
              </a:rPr>
              <a:t>OVERVIEW</a:t>
            </a:r>
            <a:endParaRPr>
              <a:solidFill>
                <a:schemeClr val="lt2"/>
              </a:solidFill>
            </a:endParaRPr>
          </a:p>
        </p:txBody>
      </p:sp>
      <p:sp>
        <p:nvSpPr>
          <p:cNvPr id="442" name="Google Shape;442;p31"/>
          <p:cNvSpPr txBox="1">
            <a:spLocks noGrp="1"/>
          </p:cNvSpPr>
          <p:nvPr>
            <p:ph type="title" idx="2"/>
          </p:nvPr>
        </p:nvSpPr>
        <p:spPr>
          <a:xfrm>
            <a:off x="3989850" y="1146375"/>
            <a:ext cx="1164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cxnSp>
        <p:nvCxnSpPr>
          <p:cNvPr id="444" name="Google Shape;444;p31"/>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p:cNvGrpSpPr/>
          <p:nvPr/>
        </p:nvGrpSpPr>
        <p:grpSpPr>
          <a:xfrm flipH="1">
            <a:off x="6995075" y="3099425"/>
            <a:ext cx="2008513" cy="2044060"/>
            <a:chOff x="179950" y="3099425"/>
            <a:chExt cx="2008513" cy="2044060"/>
          </a:xfrm>
        </p:grpSpPr>
        <p:sp>
          <p:nvSpPr>
            <p:cNvPr id="446" name="Google Shape;446;p31"/>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p:cNvGrpSpPr/>
          <p:nvPr/>
        </p:nvGrpSpPr>
        <p:grpSpPr>
          <a:xfrm>
            <a:off x="459961" y="301521"/>
            <a:ext cx="510276" cy="1011126"/>
            <a:chOff x="331179" y="148675"/>
            <a:chExt cx="557496" cy="1104693"/>
          </a:xfrm>
        </p:grpSpPr>
        <p:sp>
          <p:nvSpPr>
            <p:cNvPr id="649" name="Google Shape;649;p31"/>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7AFFD323-D2D3-D0EA-D17F-C0D5ACC48A63}"/>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FD00ACEA-2632-F5E3-0313-C3F24DAC3673}"/>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(9. SQL INJECTION PREVENTION)</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FFA4EDCC-74F5-7332-B790-E86C371B38DD}"/>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F722B936-2B28-8F75-CBC4-7CD558E33A63}"/>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967410DD-0A35-D509-1BB4-3B340B9FC9F1}"/>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224B58BD-5F34-0709-0138-6131434DFBBA}"/>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3E074CB4-AA03-92E1-760F-4196E9CFFF43}"/>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AA682608-C888-65C0-63B6-6E37F9DD0D23}"/>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CB87C222-AAE9-09FF-DE8B-72D20675D8E7}"/>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85BF9D9F-8D43-D4A0-8843-341234C4471F}"/>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59F067C4-A7B7-B163-1A2E-9C2B96E0241F}"/>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08BDF635-B6FA-CC09-F41B-6A72A8FB0D83}"/>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B65868C2-C3E2-CA35-4466-65D17067C026}"/>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5F699DF6-F116-C06D-6AEC-E0124D3F1988}"/>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8DD0E8FB-231E-FD75-2AC8-64BB62050F01}"/>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32908457-A5BE-43B9-0A24-E76C80DCCE00}"/>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67B855B9-B0BD-6FBB-9C36-5B262CDF93D9}"/>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635E092F-07C2-F9AC-9411-F0B0B19E6C07}"/>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4C9C6851-11F8-2F23-7DCC-D657B98BAAFB}"/>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C52B1C5C-50D2-9171-D972-F0E7B80A2179}"/>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B8914F07-F647-0909-B574-025384CCBF35}"/>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53039F89-1566-794D-1091-7075D4B0CC9C}"/>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7673DECE-2474-468C-D65C-426658514E16}"/>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39B71A54-A80D-7377-2ADE-5CFDBD7001BD}"/>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C1EE80C2-E472-10A9-3184-FE67CD82AA4F}"/>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6890541F-CE65-928A-3225-CA105A1223B5}"/>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429ADC2F-11B0-512A-87BF-531F5A11882E}"/>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12487F51-3823-1B5C-3894-1D9842034C49}"/>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A8491E41-60CE-A0A2-2646-45F6B74AADE9}"/>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225C66C5-F0B3-5671-E42A-69240A8C2A09}"/>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FF9C9F56-6019-EA33-6F4E-55696079BBBA}"/>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C5398CFC-AF0E-4B92-9065-40A079D8FF3B}"/>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5EDF4F0A-1B5A-84E4-D197-079B10693DE4}"/>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F2C6BAC5-7277-0B58-63EB-46AA4BC73BE2}"/>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2FEF3960-D5D6-8F6C-A40E-21E6CA2198C5}"/>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876ADAD0-3290-A424-0F61-5B2D8F11DB19}"/>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F46B64F9-9F4B-5255-9DA6-BCFA5CB16EDF}"/>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0511DE3B-EEE3-7AE7-E3BA-2C49EF27E243}"/>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6DBD982D-FDDA-FCC5-8831-3A25005BE659}"/>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FE172E02-81C4-A547-C089-63A8C5EAE098}"/>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168C810B-80A9-94B2-D18F-36AD9CD24805}"/>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B855A5B4-123D-A51A-83A3-E4D55F42C439}"/>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3AB9C245-BF5C-AB49-348C-66CB0F276205}"/>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E46D1FFA-8166-733A-84F8-8B597B953C80}"/>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C532C92C-746E-FF27-E2FC-9C761B07606A}"/>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328221C4-2B00-A97D-7A08-9D4E596CDDF6}"/>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FA714B03-B71D-56D9-7027-1A72B7BC98E9}"/>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5E4131C1-7024-99C0-3923-ABB8B4A38378}"/>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0247F06B-DD09-6D1B-1669-0ADB781CEB7B}"/>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72755AB6-D824-FC02-FACB-1CE2A3F5900D}"/>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323B7181-9A42-2406-0D0A-326888542FCE}"/>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C3F61AC1-041F-4972-0492-012EB38D81E5}"/>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A47CC16C-0660-F8FC-D8F4-B204D5858C4C}"/>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B5748564-04EF-F5C1-E035-8F2988F42C2E}"/>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F6C4BFEB-9311-609E-ECD1-562EA5C77E95}"/>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CD73117F-E6E0-928F-5C59-914DC6412487}"/>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245469B3-438B-2FD2-F87F-2AED4BE9B26C}"/>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9D435DD5-012B-81FF-2B3C-5223A1F28602}"/>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D473D40F-F3BD-5213-54D8-483EBFE2984E}"/>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D3A23133-7360-07B6-5340-DED54AA4CF6E}"/>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5DA624C6-194B-7A1C-C545-767AE14C03F9}"/>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776F3610-13BD-E3B6-3A59-9F6A462D710E}"/>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16377139-1C1E-83C3-60D8-766ABC379A69}"/>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9D7D76DD-8571-67BC-BB11-DF72D0BAEBCA}"/>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60075E62-E936-8063-EFB7-570169902408}"/>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48305625-3933-AD2D-45D1-50A30A0C4314}"/>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C395EEF6-3C54-4422-4D40-975F7DC093DB}"/>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289213ED-FE1B-A626-F99C-45FEE4DA2D0F}"/>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D195C0C2-7A82-BF9F-6A04-C70EC69AE619}"/>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193094D5-B3C7-BE52-8C1C-14CAFDC9C207}"/>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AC177C21-62C6-1B2E-E631-F2A6F3DE61C0}"/>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E43E5677-B523-74D2-315B-DE2E17DFC8E8}"/>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FBC41281-CAEC-10AF-228E-B391671E38DD}"/>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B164D473-A720-8D4D-2CA1-5A946F50C56F}"/>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F8FE18AC-F22F-F86D-196A-97F80551D2AD}"/>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186F9248-30C3-7990-DD08-CD195B70EF86}"/>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A0364FC5-3A82-4BC5-3CEC-7087EF5A9B02}"/>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762A5E07-C825-A518-1D58-4C24223AAE18}"/>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81F0AEBF-056B-FD11-3000-A38DEF315E7F}"/>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C2F5013B-C8EE-84B7-8CB7-104E385D8BD7}"/>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700B763E-768D-E081-3367-2BA0195FE9DA}"/>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7C13CAE6-E2B2-97BC-0ABC-AA1CD14F8604}"/>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E7974A9B-770B-F7EF-E6B5-DAF0F31C9D1C}"/>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ED20784B-EB6C-DD5E-D0D9-160A05A86579}"/>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98100026-4D29-ED5F-13CA-3EF6690B0098}"/>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D581F354-86BF-C385-668A-9DEEC9F8165F}"/>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B0AA117F-E9E1-BDC8-2970-786770AC5626}"/>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E83DDC47-9411-5BFF-9FA9-0D5D7468059E}"/>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6CDB70BE-A660-DF0A-B2A7-26195E0F3274}"/>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B25B8B02-B2B3-7DE1-E9AE-F71172E78433}"/>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951DD5D4-1A49-B7E6-3488-E73387CBE075}"/>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57485F67-6BC6-C3F2-E536-3C7F814DE92E}"/>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FFE68D4B-F1FC-BB4D-5156-1C336F3A0474}"/>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B3B2B5E6-1362-CA21-0F0F-78494A2E2ED8}"/>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99AF56E8-6790-DE84-D564-9710B918B74D}"/>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122AC9AF-622C-D5D2-ED88-C4321D5E5033}"/>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AFCDBB7D-ABEC-4ABD-51C0-CC4CADC15FB3}"/>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697B12CC-6A53-369D-5B97-9E97BC2D68BF}"/>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F543D3CA-6764-8C9B-AD1D-27DFE7F5DE68}"/>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CEE27F38-DBC3-9F98-93B5-7BF90EC60548}"/>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78609CF4-BA43-EE09-26F3-4846F06B680A}"/>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5D8BFDA6-8932-F20B-B6AF-438719780B0D}"/>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31329955-DC69-C986-CF44-9983116966EA}"/>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D2298249-43BC-A333-BC57-C790AA899081}"/>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48A05A7C-1D5C-2FCF-DE9C-9F0A50691C86}"/>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513BB2ED-B9B6-B3DE-0F9F-C17F438E9340}"/>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DAE62C98-1F63-2F35-538F-45D9110458C8}"/>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1FFFF92D-D549-7DE3-F6C6-7734A5FF5295}"/>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418F665D-02CA-DAFD-81C0-B3E2F0680A5A}"/>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8B7E689B-2104-830F-C05A-DAB6F2A65C9B}"/>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6363D348-5043-8419-3949-D6884B63045B}"/>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156CA0B8-6C3A-BB09-719D-408A5E43D1BB}"/>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E0E1D403-9CF1-C6D5-8C68-B964FF417CBA}"/>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8F9BEB93-0681-20FB-BC94-3B0831CD24B8}"/>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6B63BC33-6C82-28F4-C337-937E72C5CD1C}"/>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E0B83879-2073-6C38-C8A0-9FBD0DB33D25}"/>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B8F635C9-8EA3-37D7-D2F1-D2EB03DEC7CA}"/>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FFAC6FB3-D350-A099-69C3-9864235A8086}"/>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E5DEFDC0-DF26-43A4-4AF6-587E9464BC61}"/>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B948930B-8C32-348E-57B8-ECD29BC4523B}"/>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2A4A7254-B2A5-9406-E609-DFB23B23294E}"/>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9415BF2F-C7D8-9522-A5E6-50B9F8B89762}"/>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94B7E282-956C-3A27-B2B0-A3E13547D22F}"/>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F0D7F1D0-0639-EBDA-26A2-2283138A5C69}"/>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EAE0D3B1-8D9E-2D22-380C-BD5B55D4A178}"/>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6F0D9799-025D-E1D4-9E71-7E87FF64E8FC}"/>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9C4240F4-EBA7-9271-08EA-49FE98A12286}"/>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2358049C-ABAE-DDAD-15FE-520769B93F92}"/>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D7067866-E9C7-E9F8-DEF3-FF101D5998B0}"/>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2011AFA7-1408-4369-44D6-2FC032CB0D5A}"/>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DE28C8DB-3195-9FBC-EC84-3DC73B2C4C60}"/>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85AD99FA-07BB-23C4-A422-F25660397E00}"/>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209D0D33-8BF0-797B-4CD6-19834A911D1E}"/>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6412A592-28D4-965C-5D75-30B08B7F1FA2}"/>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0949930E-F0AC-B1AF-6164-CEAA4957DF32}"/>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4F0015F2-7B60-47B0-266A-41B7A71E85FD}"/>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E073C537-F482-08E1-19B1-6CAEE7D8AF93}"/>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0BECDDAA-D3B5-EF6E-D5A0-506A9004C5F7}"/>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0DB0BB94-4411-9104-EB40-430811EABD0C}"/>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C86B302D-B998-4588-59A9-D2110951FAB6}"/>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C52E0111-D002-00F4-1135-D8860577488A}"/>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D6608957-46EF-B2D5-9592-8397E2DBBB6E}"/>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8C964F54-C997-5047-1DA4-7191881F541F}"/>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9C30D2E7-B836-8BC9-83FC-E607B7C8D933}"/>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567DA471-636F-32F2-1883-B454F65B6DB9}"/>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7A5360EA-1015-7EFA-EEC1-BDCFC2D573EE}"/>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BF11FC28-565B-E6FE-B043-77DDF0EF3643}"/>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CF538E38-3E4B-4AB6-38DF-F7ED6CA9DDB3}"/>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9B6C0DDB-484C-B66D-681B-4FA46A515E1E}"/>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DFA623CA-4C95-24E4-4CE3-779051B74CAF}"/>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DB9A4947-8EAB-8979-9145-189FAA8E4A7B}"/>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DB873A7A-DBAE-F151-679E-27514E08F70E}"/>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AB0EB5D0-9FCA-749F-A0B2-0151E7D0369D}"/>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442D09A3-5855-BAD4-7358-2E0A901CF584}"/>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13032771-2470-DCD3-4973-8E5F967167EA}"/>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A162EF1E-C3E5-7A14-C411-6BB2B0969919}"/>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BB2633EF-2ED9-78F8-E397-5F4F143781BB}"/>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6DF9CB3A-CC3B-A24A-BDE6-16BF82363D6F}"/>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F28039F6-35B8-D107-2CC8-7A430B9A6D40}"/>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3D669BAC-E10F-F6C9-7064-253F3DA030A7}"/>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5F42BAF2-778C-C69F-FD70-8500D2D93EA6}"/>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791F5D76-A0BD-95B1-D8E1-764F7BECF77D}"/>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3B41E51C-7948-196D-406E-528EF7C0E838}"/>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E557B51D-DE75-53D6-62E3-8BB128F3C093}"/>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CB298424-6145-7EDF-7B89-CC6EA3835B0C}"/>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47341F23-0DA6-373C-0416-0AB8669B9D31}"/>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16067F11-6451-4389-A35D-59DBD2AD51AA}"/>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BAE50F8F-4573-8826-1B65-CEECDF04EA2F}"/>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876F7485-FED6-CB94-C40F-F67764D07178}"/>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C75D395F-DF2E-6427-A117-810242FD97A0}"/>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DC929E7E-1839-7525-B318-46DDDBAE6EEB}"/>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A1322356-00AA-58DA-86BD-B183AD4F9175}"/>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A8A2BFF3-0C3D-F973-F9D8-1C3E0CACB2F5}"/>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0EA355EE-55B2-7A84-DA64-C1295FE0BA33}"/>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FEDD0265-1950-460D-82B1-E046BCF8EA5D}"/>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D4B532D2-D0A4-DE43-ED4B-0319BC99311D}"/>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2EC0C3C0-0088-6C39-3A10-F1317C64406F}"/>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20461D21-20B5-08FE-6911-195C85F5FBC7}"/>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BF2402D9-9045-206B-EAAB-1A745B3B2027}"/>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66501554-A30B-F692-F702-3FE368843906}"/>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D3A502A9-E0FC-A8FB-789C-1EE65F96BBA4}"/>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C214B2D1-9CEE-C241-9901-4096BC92509D}"/>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6F1E0F2E-D854-6629-81BC-8DB5C5B15962}"/>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96DC7918-7B31-8ABA-16D5-DD9D903CA556}"/>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3EF948C0-A784-D34A-08E2-B01A4D743207}"/>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DDC6FF39-B39F-08EE-0422-10641AC2CBC9}"/>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8311C823-F1A5-5AEB-B01A-BB381B85807F}"/>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12B5553A-6BDE-2429-3A74-3A46C9A830C5}"/>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C5591023-3E34-6679-B110-77E67FDAECFF}"/>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C776BA5A-3F1D-B9D4-BC8A-0336EBE2D825}"/>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8628282C-69E0-037F-5132-848F3F570E4D}"/>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69539749-FE87-FE09-3F97-7A395DAFBD67}"/>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E510C922-8AA5-7505-56DF-9B6CD50A7E5D}"/>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34E52C98-DFDE-1B74-0ABD-B67A24A2E8FB}"/>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016D0899-AD17-00A5-3D96-216A11906AE6}"/>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1CE050A8-6434-96A0-BBA0-A4599244FD05}"/>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3F5CD6C4-0B6E-47AE-C7EE-F64B7CCAFA33}"/>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75BA1BD2-F7A2-D6DD-E4F4-15352F26E51F}"/>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87B70767-B64F-7A5D-667A-411410E88707}"/>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EF93790E-A001-BD8B-E9D8-5EF2A53BBBED}"/>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BE101602-3BA5-9903-0F62-C44D672FAD3A}"/>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2B28EB6E-24D4-1E28-74DC-754C8D9E9C98}"/>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BC19CCAF-4E0D-3EF2-BD45-4B2CD6B1AAA6}"/>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894CE07E-1A8E-2B51-9D5A-4690D128FF9A}"/>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F73C6B58-5CF7-64A3-C736-D8BF2D180E25}"/>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EA4DFA24-1B2A-0FD1-5F5E-D3B877FA9ED0}"/>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BF4E521E-1199-1074-DCEA-9A57AF1BB9CA}"/>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115E5255-A398-E38A-1B2D-9DB68857CE11}"/>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BF58C1EB-69A0-ACFA-029C-F9ACD81DE1B6}"/>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6E3C85CE-9E1A-BF2F-9D3E-953278B75E0D}"/>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194EFA91-DC78-DCCF-4E37-74471BF7BB07}"/>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0B793D8C-0760-853B-2A6A-10EAB7F51FC0}"/>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4BC26685-5BA3-A6F4-FAB6-1474BEF3B5F0}"/>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B462EAC7-A4FF-8CB0-84CD-88645178F067}"/>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AF718F7B-6E46-A87F-7D99-E1B086108AD5}"/>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1424D317-0764-2732-14C2-04E2EA7DB70D}"/>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282ED0C9-E0BE-17DD-E94E-0C55F225380D}"/>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EC4F2381-30D1-82DB-C6AD-E0F1AF937EC4}"/>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FF4D921C-0D1F-B56F-9583-CA26253F9538}"/>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DB04D940-5620-B251-7789-9F7508466A24}"/>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60CBEF65-7138-3B05-2DA0-43395E401FA1}"/>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D8F27CA7-5C5C-BE11-41F2-62E7BAE25C06}"/>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D06CBA5A-5C47-F0E0-CC0C-70815984082C}"/>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4E336B79-B60B-B089-2B35-3EE37EE68D8D}"/>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16F1B8C1-8C2B-3BE9-9735-5AC16B2918CE}"/>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89C61C89-B1BE-6422-AF34-713DC497D168}"/>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DBC9BFB7-B890-5E87-5929-6C5419349A1D}"/>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282251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4500AFCF-26EA-8153-0FDF-FA653132221F}"/>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0D6735C8-01CA-CA4D-2D6C-2DA184CF31B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SQL Prevention</a:t>
            </a:r>
            <a:endParaRPr>
              <a:solidFill>
                <a:schemeClr val="lt2"/>
              </a:solidFill>
            </a:endParaRPr>
          </a:p>
        </p:txBody>
      </p:sp>
      <p:sp>
        <p:nvSpPr>
          <p:cNvPr id="411" name="Google Shape;411;p30">
            <a:extLst>
              <a:ext uri="{FF2B5EF4-FFF2-40B4-BE49-F238E27FC236}">
                <a16:creationId xmlns:a16="http://schemas.microsoft.com/office/drawing/2014/main" id="{B27AAB15-3CA5-4454-8544-77DEDDEAFA68}"/>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09BD6D53-6411-89F1-CC74-53B2D2095C5E}"/>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7D415BA-A40A-9812-25D5-71035F5E455C}"/>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B43F2E0B-67AF-CAA7-F751-F446BAECACE8}"/>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F98FE1AE-4837-E8F6-CBA1-67A0B47AA13E}"/>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83B5639F-FBC0-DE08-7A6E-068E79EC2A1E}"/>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8487BC0E-BC90-776A-4EBF-C03A1AE5E3DF}"/>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8DD3ADFC-DE6B-C37B-B256-FEEE89D254D3}"/>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6D66965C-8B70-09BA-75B5-B0E6B7E7FE89}"/>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1D1580E3-33C5-746C-1543-25724C3A3E12}"/>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FF4BEFAE-D8CE-2051-E62A-B99A8165F1DD}"/>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F3E30B7D-C1C3-1F82-4739-D218D86ED291}"/>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7A15C5BC-9925-DBCE-2DC9-1556B5755CED}"/>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842D9ED-DD9F-ABED-215A-469306055F3E}"/>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F30EE9F-C029-63C2-06AD-7AF6929093A3}"/>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9C190451-225E-CC78-DC4C-BE5D01E7939F}"/>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9955B827-B858-9B75-6777-BDB4FFD16422}"/>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28234E5D-860C-C2DC-9F29-704EB686527B}"/>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4304E59F-8191-C5E2-1445-4DFEAC5DF47D}"/>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A626B36F-02BE-08EE-4655-C25E59DE4E3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F52C4B76-78F0-90C7-8077-EC3C5FE1C7D4}"/>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CA1F16D2-01A6-C2EC-B082-F4D8BBAE1961}"/>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D54C322C-65CB-6BD2-CE71-DC796B0848DD}"/>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B7512791-DB5E-C832-2C0C-843880CD0AD7}"/>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94CAD2B2-011D-C24B-F981-FA092C2B61A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DA5EF5D3-EB08-FCAA-9C9E-6A93EADDD7DF}"/>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A computer screen shot of text&#10;&#10;AI-generated content may be incorrect.">
            <a:extLst>
              <a:ext uri="{FF2B5EF4-FFF2-40B4-BE49-F238E27FC236}">
                <a16:creationId xmlns:a16="http://schemas.microsoft.com/office/drawing/2014/main" id="{B646E36E-7FE3-4E37-AF74-9CA1707D71BA}"/>
              </a:ext>
            </a:extLst>
          </p:cNvPr>
          <p:cNvPicPr>
            <a:picLocks noChangeAspect="1"/>
          </p:cNvPicPr>
          <p:nvPr/>
        </p:nvPicPr>
        <p:blipFill>
          <a:blip r:embed="rId3"/>
          <a:stretch>
            <a:fillRect/>
          </a:stretch>
        </p:blipFill>
        <p:spPr>
          <a:xfrm>
            <a:off x="878205" y="1454497"/>
            <a:ext cx="3338195" cy="1484858"/>
          </a:xfrm>
          <a:prstGeom prst="rect">
            <a:avLst/>
          </a:prstGeom>
        </p:spPr>
      </p:pic>
      <p:pic>
        <p:nvPicPr>
          <p:cNvPr id="10" name="Picture 9">
            <a:extLst>
              <a:ext uri="{FF2B5EF4-FFF2-40B4-BE49-F238E27FC236}">
                <a16:creationId xmlns:a16="http://schemas.microsoft.com/office/drawing/2014/main" id="{957888F1-8457-499A-309F-B12B0E8E9B1A}"/>
              </a:ext>
            </a:extLst>
          </p:cNvPr>
          <p:cNvPicPr>
            <a:picLocks noChangeAspect="1"/>
          </p:cNvPicPr>
          <p:nvPr/>
        </p:nvPicPr>
        <p:blipFill>
          <a:blip r:embed="rId4"/>
          <a:srcRect r="28121"/>
          <a:stretch>
            <a:fillRect/>
          </a:stretch>
        </p:blipFill>
        <p:spPr>
          <a:xfrm>
            <a:off x="878205" y="3071745"/>
            <a:ext cx="3338194" cy="653558"/>
          </a:xfrm>
          <a:prstGeom prst="rect">
            <a:avLst/>
          </a:prstGeom>
        </p:spPr>
      </p:pic>
      <p:sp>
        <p:nvSpPr>
          <p:cNvPr id="11" name="Google Shape;391;p30">
            <a:extLst>
              <a:ext uri="{FF2B5EF4-FFF2-40B4-BE49-F238E27FC236}">
                <a16:creationId xmlns:a16="http://schemas.microsoft.com/office/drawing/2014/main" id="{0ACC56B2-4AF1-241E-31F6-331CF3DF2EB1}"/>
              </a:ext>
            </a:extLst>
          </p:cNvPr>
          <p:cNvSpPr txBox="1">
            <a:spLocks noGrp="1"/>
          </p:cNvSpPr>
          <p:nvPr>
            <p:ph type="subTitle" idx="1"/>
          </p:nvPr>
        </p:nvSpPr>
        <p:spPr>
          <a:xfrm>
            <a:off x="878205" y="1063194"/>
            <a:ext cx="2336400" cy="484800"/>
          </a:xfrm>
          <a:prstGeom prst="rect">
            <a:avLst/>
          </a:prstGeom>
        </p:spPr>
        <p:txBody>
          <a:bodyPr spcFirstLastPara="1" wrap="square" lIns="91425" tIns="91425" rIns="91425" bIns="91425" anchor="t" anchorCtr="0">
            <a:noAutofit/>
          </a:bodyPr>
          <a:lstStyle/>
          <a:p>
            <a:pPr marL="0" indent="0"/>
            <a:r>
              <a:rPr lang="en-GB" b="1"/>
              <a:t>Input Sanitization</a:t>
            </a:r>
          </a:p>
        </p:txBody>
      </p:sp>
      <p:sp>
        <p:nvSpPr>
          <p:cNvPr id="12" name="Google Shape;391;p30">
            <a:extLst>
              <a:ext uri="{FF2B5EF4-FFF2-40B4-BE49-F238E27FC236}">
                <a16:creationId xmlns:a16="http://schemas.microsoft.com/office/drawing/2014/main" id="{37FDB88B-6EEE-FFBA-3CA2-2EF8FC69399A}"/>
              </a:ext>
            </a:extLst>
          </p:cNvPr>
          <p:cNvSpPr txBox="1">
            <a:spLocks/>
          </p:cNvSpPr>
          <p:nvPr/>
        </p:nvSpPr>
        <p:spPr>
          <a:xfrm>
            <a:off x="4833304" y="1052862"/>
            <a:ext cx="2870835"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Escaping Special Characters</a:t>
            </a:r>
          </a:p>
        </p:txBody>
      </p:sp>
      <p:pic>
        <p:nvPicPr>
          <p:cNvPr id="13" name="Picture 12">
            <a:extLst>
              <a:ext uri="{FF2B5EF4-FFF2-40B4-BE49-F238E27FC236}">
                <a16:creationId xmlns:a16="http://schemas.microsoft.com/office/drawing/2014/main" id="{1ECF1FC1-4AB5-45D6-2208-327FBAEA6971}"/>
              </a:ext>
            </a:extLst>
          </p:cNvPr>
          <p:cNvPicPr>
            <a:picLocks noChangeAspect="1"/>
          </p:cNvPicPr>
          <p:nvPr/>
        </p:nvPicPr>
        <p:blipFill>
          <a:blip r:embed="rId5"/>
          <a:srcRect t="-1" r="23771" b="6690"/>
          <a:stretch>
            <a:fillRect/>
          </a:stretch>
        </p:blipFill>
        <p:spPr>
          <a:xfrm>
            <a:off x="4833304" y="1454497"/>
            <a:ext cx="3419907" cy="340684"/>
          </a:xfrm>
          <a:prstGeom prst="rect">
            <a:avLst/>
          </a:prstGeom>
        </p:spPr>
      </p:pic>
      <p:pic>
        <p:nvPicPr>
          <p:cNvPr id="15" name="Picture 14">
            <a:extLst>
              <a:ext uri="{FF2B5EF4-FFF2-40B4-BE49-F238E27FC236}">
                <a16:creationId xmlns:a16="http://schemas.microsoft.com/office/drawing/2014/main" id="{BF8A556B-5D78-F541-1992-14C87B2DACDF}"/>
              </a:ext>
            </a:extLst>
          </p:cNvPr>
          <p:cNvPicPr>
            <a:picLocks noChangeAspect="1"/>
          </p:cNvPicPr>
          <p:nvPr/>
        </p:nvPicPr>
        <p:blipFill>
          <a:blip r:embed="rId6"/>
          <a:srcRect t="21339" r="23771" b="14753"/>
          <a:stretch>
            <a:fillRect/>
          </a:stretch>
        </p:blipFill>
        <p:spPr>
          <a:xfrm>
            <a:off x="4833304" y="1879553"/>
            <a:ext cx="3419907" cy="1230320"/>
          </a:xfrm>
          <a:prstGeom prst="rect">
            <a:avLst/>
          </a:prstGeom>
        </p:spPr>
      </p:pic>
      <p:pic>
        <p:nvPicPr>
          <p:cNvPr id="16" name="Picture 15">
            <a:extLst>
              <a:ext uri="{FF2B5EF4-FFF2-40B4-BE49-F238E27FC236}">
                <a16:creationId xmlns:a16="http://schemas.microsoft.com/office/drawing/2014/main" id="{6B576B24-5E09-0A81-90A3-018970122F28}"/>
              </a:ext>
            </a:extLst>
          </p:cNvPr>
          <p:cNvPicPr>
            <a:picLocks noChangeAspect="1"/>
          </p:cNvPicPr>
          <p:nvPr/>
        </p:nvPicPr>
        <p:blipFill>
          <a:blip r:embed="rId7"/>
          <a:stretch>
            <a:fillRect/>
          </a:stretch>
        </p:blipFill>
        <p:spPr>
          <a:xfrm>
            <a:off x="4833304" y="3474908"/>
            <a:ext cx="3419907" cy="1476585"/>
          </a:xfrm>
          <a:prstGeom prst="rect">
            <a:avLst/>
          </a:prstGeom>
        </p:spPr>
      </p:pic>
      <p:sp>
        <p:nvSpPr>
          <p:cNvPr id="17" name="Google Shape;391;p30">
            <a:extLst>
              <a:ext uri="{FF2B5EF4-FFF2-40B4-BE49-F238E27FC236}">
                <a16:creationId xmlns:a16="http://schemas.microsoft.com/office/drawing/2014/main" id="{22A93150-D9C2-F2C6-780F-34DFCE9B83B6}"/>
              </a:ext>
            </a:extLst>
          </p:cNvPr>
          <p:cNvSpPr txBox="1">
            <a:spLocks/>
          </p:cNvSpPr>
          <p:nvPr/>
        </p:nvSpPr>
        <p:spPr>
          <a:xfrm>
            <a:off x="4833303" y="3130937"/>
            <a:ext cx="2870835"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Parameterized Queries</a:t>
            </a:r>
          </a:p>
        </p:txBody>
      </p:sp>
      <p:sp>
        <p:nvSpPr>
          <p:cNvPr id="18" name="Google Shape;391;p30">
            <a:extLst>
              <a:ext uri="{FF2B5EF4-FFF2-40B4-BE49-F238E27FC236}">
                <a16:creationId xmlns:a16="http://schemas.microsoft.com/office/drawing/2014/main" id="{A764F3DC-9485-1840-1E63-97397FFAB26C}"/>
              </a:ext>
            </a:extLst>
          </p:cNvPr>
          <p:cNvSpPr txBox="1">
            <a:spLocks/>
          </p:cNvSpPr>
          <p:nvPr/>
        </p:nvSpPr>
        <p:spPr>
          <a:xfrm>
            <a:off x="637993" y="3938972"/>
            <a:ext cx="4021818" cy="12858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Together, these layered controls ensure all user inputs are safely handled and malicious SQL commands are fully prevented from reaching or manipulating the database</a:t>
            </a:r>
            <a:endParaRPr lang="en-GB">
              <a:solidFill>
                <a:srgbClr val="FF0000"/>
              </a:solidFill>
            </a:endParaRPr>
          </a:p>
        </p:txBody>
      </p:sp>
    </p:spTree>
    <p:extLst>
      <p:ext uri="{BB962C8B-B14F-4D97-AF65-F5344CB8AC3E}">
        <p14:creationId xmlns:p14="http://schemas.microsoft.com/office/powerpoint/2010/main" val="18261803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9AC4C251-E243-D928-5FC5-2C70026E83AB}"/>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45A815FD-0ADD-1498-7456-AA2E004D36E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SQL Prevention</a:t>
            </a:r>
            <a:endParaRPr>
              <a:solidFill>
                <a:schemeClr val="lt2"/>
              </a:solidFill>
            </a:endParaRPr>
          </a:p>
        </p:txBody>
      </p:sp>
      <p:sp>
        <p:nvSpPr>
          <p:cNvPr id="411" name="Google Shape;411;p30">
            <a:extLst>
              <a:ext uri="{FF2B5EF4-FFF2-40B4-BE49-F238E27FC236}">
                <a16:creationId xmlns:a16="http://schemas.microsoft.com/office/drawing/2014/main" id="{9A63917C-2A28-58CD-D4E5-8D98E6B40813}"/>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214EB73D-57FE-503C-60DC-F8761BA8F10D}"/>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D0AD3EBB-2BED-1EAE-A191-07136AE22221}"/>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23DF9E40-884F-CB12-86CB-4A1B07BF0378}"/>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C9616B16-ABE4-E258-5C8C-57B2DD647142}"/>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952D0B1E-3CB0-D3DB-17AE-572CFAF438BC}"/>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C0C031DC-715F-1851-BC30-F23F4BF35F48}"/>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F1913991-C195-C35A-6789-AC7299254E8B}"/>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362D845C-E27A-8C94-6588-1A68710EC167}"/>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4BC278DF-B2F5-887B-B93D-C5C06F43408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8BE54664-9259-3D21-74A2-D721C582CBD4}"/>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33546EB-AEBF-90DE-0E78-966D7390BDB9}"/>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EEC076AC-0EB5-0F48-661D-1999B72FE36F}"/>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1B23B1E-5FA2-A3AB-6918-24C09C337966}"/>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B7768A71-2077-7155-21C4-22A3D2EBBF1F}"/>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919D5D4B-019F-8A34-4D28-04132A90D092}"/>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A8DDA034-2C19-844D-90A1-B20DA0CF626C}"/>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98C99DC-2F28-E08B-3F5B-13E053124104}"/>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BC9F02F4-B587-C3B6-FEDB-F26151B73928}"/>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BD0232CC-28B5-3EF3-8C75-F6E6D4316B85}"/>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CC5C6958-A0D5-5623-230A-C148DC99F09A}"/>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3ECB4511-ABD1-04CE-EAB1-592624BF1D17}"/>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0EA3DD76-D278-0EC9-54D9-C3251854F6C1}"/>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D40C4119-044B-A1DD-8C34-01126671A9CB}"/>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361BDA91-1291-EBB1-4B34-ECCCC57BD34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EC5D633B-AB61-96DF-3384-3C8278D96F83}"/>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391;p30">
            <a:extLst>
              <a:ext uri="{FF2B5EF4-FFF2-40B4-BE49-F238E27FC236}">
                <a16:creationId xmlns:a16="http://schemas.microsoft.com/office/drawing/2014/main" id="{BFEA20F2-6D25-288F-E615-B3268DF2C04B}"/>
              </a:ext>
            </a:extLst>
          </p:cNvPr>
          <p:cNvSpPr txBox="1">
            <a:spLocks noGrp="1"/>
          </p:cNvSpPr>
          <p:nvPr>
            <p:ph type="subTitle" idx="1"/>
          </p:nvPr>
        </p:nvSpPr>
        <p:spPr>
          <a:xfrm>
            <a:off x="319402" y="1052862"/>
            <a:ext cx="2336400" cy="484800"/>
          </a:xfrm>
          <a:prstGeom prst="rect">
            <a:avLst/>
          </a:prstGeom>
        </p:spPr>
        <p:txBody>
          <a:bodyPr spcFirstLastPara="1" wrap="square" lIns="91425" tIns="91425" rIns="91425" bIns="91425" anchor="t" anchorCtr="0">
            <a:noAutofit/>
          </a:bodyPr>
          <a:lstStyle/>
          <a:p>
            <a:pPr marL="0" indent="0"/>
            <a:r>
              <a:rPr lang="en-GB" b="1"/>
              <a:t>Error based SQL Injection</a:t>
            </a:r>
          </a:p>
        </p:txBody>
      </p:sp>
      <p:sp>
        <p:nvSpPr>
          <p:cNvPr id="12" name="Google Shape;391;p30">
            <a:extLst>
              <a:ext uri="{FF2B5EF4-FFF2-40B4-BE49-F238E27FC236}">
                <a16:creationId xmlns:a16="http://schemas.microsoft.com/office/drawing/2014/main" id="{881B3884-890B-26FA-774B-783CB9F38C50}"/>
              </a:ext>
            </a:extLst>
          </p:cNvPr>
          <p:cNvSpPr txBox="1">
            <a:spLocks/>
          </p:cNvSpPr>
          <p:nvPr/>
        </p:nvSpPr>
        <p:spPr>
          <a:xfrm>
            <a:off x="4785935" y="1052862"/>
            <a:ext cx="2870835"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Union based SQL Injection</a:t>
            </a:r>
          </a:p>
        </p:txBody>
      </p:sp>
      <p:sp>
        <p:nvSpPr>
          <p:cNvPr id="17" name="Google Shape;391;p30">
            <a:extLst>
              <a:ext uri="{FF2B5EF4-FFF2-40B4-BE49-F238E27FC236}">
                <a16:creationId xmlns:a16="http://schemas.microsoft.com/office/drawing/2014/main" id="{5900A8F1-ACBF-D55B-FDE6-357AB8350E2F}"/>
              </a:ext>
            </a:extLst>
          </p:cNvPr>
          <p:cNvSpPr txBox="1">
            <a:spLocks/>
          </p:cNvSpPr>
          <p:nvPr/>
        </p:nvSpPr>
        <p:spPr>
          <a:xfrm>
            <a:off x="4785934" y="2888537"/>
            <a:ext cx="2870835"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Blind SQLi Injection (Time)</a:t>
            </a:r>
          </a:p>
        </p:txBody>
      </p:sp>
      <p:pic>
        <p:nvPicPr>
          <p:cNvPr id="2" name="Picture 1" descr="A screenshot of a computer&#10;&#10;AI-generated content may be incorrect.">
            <a:extLst>
              <a:ext uri="{FF2B5EF4-FFF2-40B4-BE49-F238E27FC236}">
                <a16:creationId xmlns:a16="http://schemas.microsoft.com/office/drawing/2014/main" id="{8FFB2541-14A0-BB45-DE0A-75C47DCCD719}"/>
              </a:ext>
            </a:extLst>
          </p:cNvPr>
          <p:cNvPicPr>
            <a:picLocks noChangeAspect="1"/>
          </p:cNvPicPr>
          <p:nvPr/>
        </p:nvPicPr>
        <p:blipFill rotWithShape="1">
          <a:blip r:embed="rId3"/>
          <a:srcRect l="9904" r="10327" b="9073"/>
          <a:stretch>
            <a:fillRect/>
          </a:stretch>
        </p:blipFill>
        <p:spPr bwMode="auto">
          <a:xfrm>
            <a:off x="319401" y="1479194"/>
            <a:ext cx="4123944" cy="1263986"/>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pic>
        <p:nvPicPr>
          <p:cNvPr id="3" name="Picture 2" descr="A screenshot of a computer&#10;&#10;AI-generated content may be incorrect.">
            <a:extLst>
              <a:ext uri="{FF2B5EF4-FFF2-40B4-BE49-F238E27FC236}">
                <a16:creationId xmlns:a16="http://schemas.microsoft.com/office/drawing/2014/main" id="{E110A085-18DF-9692-DEB8-F3B940C4A62C}"/>
              </a:ext>
            </a:extLst>
          </p:cNvPr>
          <p:cNvPicPr>
            <a:picLocks noChangeAspect="1"/>
          </p:cNvPicPr>
          <p:nvPr/>
        </p:nvPicPr>
        <p:blipFill>
          <a:blip r:embed="rId4"/>
          <a:stretch>
            <a:fillRect/>
          </a:stretch>
        </p:blipFill>
        <p:spPr>
          <a:xfrm>
            <a:off x="4820753" y="1480728"/>
            <a:ext cx="4123562" cy="1263986"/>
          </a:xfrm>
          <a:prstGeom prst="rect">
            <a:avLst/>
          </a:prstGeom>
          <a:ln>
            <a:solidFill>
              <a:schemeClr val="tx1"/>
            </a:solidFill>
          </a:ln>
        </p:spPr>
      </p:pic>
      <p:pic>
        <p:nvPicPr>
          <p:cNvPr id="4" name="Picture 3" descr="A screenshot of a computer&#10;&#10;AI-generated content may be incorrect.">
            <a:extLst>
              <a:ext uri="{FF2B5EF4-FFF2-40B4-BE49-F238E27FC236}">
                <a16:creationId xmlns:a16="http://schemas.microsoft.com/office/drawing/2014/main" id="{DB600D53-5B32-B44D-1E81-B4AFE7466DA2}"/>
              </a:ext>
            </a:extLst>
          </p:cNvPr>
          <p:cNvPicPr>
            <a:picLocks noChangeAspect="1"/>
          </p:cNvPicPr>
          <p:nvPr/>
        </p:nvPicPr>
        <p:blipFill>
          <a:blip r:embed="rId5"/>
          <a:stretch>
            <a:fillRect/>
          </a:stretch>
        </p:blipFill>
        <p:spPr>
          <a:xfrm>
            <a:off x="319402" y="3289145"/>
            <a:ext cx="4123944" cy="1325280"/>
          </a:xfrm>
          <a:prstGeom prst="rect">
            <a:avLst/>
          </a:prstGeom>
          <a:ln>
            <a:solidFill>
              <a:schemeClr val="tx1"/>
            </a:solidFill>
          </a:ln>
        </p:spPr>
      </p:pic>
      <p:sp>
        <p:nvSpPr>
          <p:cNvPr id="5" name="Google Shape;391;p30">
            <a:extLst>
              <a:ext uri="{FF2B5EF4-FFF2-40B4-BE49-F238E27FC236}">
                <a16:creationId xmlns:a16="http://schemas.microsoft.com/office/drawing/2014/main" id="{458CC281-0D61-50A0-3F2E-B756123D9387}"/>
              </a:ext>
            </a:extLst>
          </p:cNvPr>
          <p:cNvSpPr txBox="1">
            <a:spLocks/>
          </p:cNvSpPr>
          <p:nvPr/>
        </p:nvSpPr>
        <p:spPr>
          <a:xfrm>
            <a:off x="319401" y="2888537"/>
            <a:ext cx="2992355"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Blind SQLi Injection (Boolean)</a:t>
            </a:r>
          </a:p>
        </p:txBody>
      </p:sp>
      <p:pic>
        <p:nvPicPr>
          <p:cNvPr id="6" name="Picture 5" descr="A screenshot of a computer&#10;&#10;AI-generated content may be incorrect.">
            <a:extLst>
              <a:ext uri="{FF2B5EF4-FFF2-40B4-BE49-F238E27FC236}">
                <a16:creationId xmlns:a16="http://schemas.microsoft.com/office/drawing/2014/main" id="{B6E5C7C8-17CC-0DA1-A675-46F9C3C2F5B4}"/>
              </a:ext>
            </a:extLst>
          </p:cNvPr>
          <p:cNvPicPr>
            <a:picLocks noChangeAspect="1"/>
          </p:cNvPicPr>
          <p:nvPr/>
        </p:nvPicPr>
        <p:blipFill>
          <a:blip r:embed="rId6"/>
          <a:stretch>
            <a:fillRect/>
          </a:stretch>
        </p:blipFill>
        <p:spPr>
          <a:xfrm>
            <a:off x="4783094" y="3289145"/>
            <a:ext cx="4166817" cy="1325280"/>
          </a:xfrm>
          <a:prstGeom prst="rect">
            <a:avLst/>
          </a:prstGeom>
          <a:ln>
            <a:solidFill>
              <a:schemeClr val="tx1"/>
            </a:solidFill>
          </a:ln>
        </p:spPr>
      </p:pic>
    </p:spTree>
    <p:extLst>
      <p:ext uri="{BB962C8B-B14F-4D97-AF65-F5344CB8AC3E}">
        <p14:creationId xmlns:p14="http://schemas.microsoft.com/office/powerpoint/2010/main" val="32169143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8ECD43B6-560D-1D08-4F0F-619C8AFFBCE5}"/>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3E5ED013-0879-AD46-7F55-8D7539E14DA7}"/>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(10. XSS MITIGATION)</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EFE523D1-5CEC-3D49-9389-1C64B16A1E0B}"/>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AF45C0A3-0F1B-B835-CDE6-D83D668F466F}"/>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E651956C-B762-2643-8D94-930F022B467D}"/>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7C43C888-6C2A-4D6A-B6BB-B5312D7E749B}"/>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4EF7A070-E1E4-858F-1021-92187E14CE75}"/>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159903C7-8BFB-9CDB-C85B-81AF0AC088F7}"/>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C8439147-20FE-A002-A31D-60D493196658}"/>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2D6D65F5-FEF9-750F-BBB6-70902F594250}"/>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E3803855-61B8-B617-08EB-F90907E3B4EF}"/>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2B1F75ED-F752-BCFF-95E4-CF91D5AEDEF6}"/>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0F579D6F-A3C6-4B4B-82DC-20A0A304BE04}"/>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D8A4CDC6-96C0-1217-EA77-4F4302AD6F5B}"/>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30BBF378-4FA6-6F63-BD9F-E7A7719FEE22}"/>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ADBA7756-A115-5FA9-5D03-5C32567303BC}"/>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731B77E6-EA76-BC35-968B-64FB48E2B303}"/>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A987A086-0836-D885-4F28-AC06CDAE2CAF}"/>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762CCD0F-1E30-E6FF-9B76-1DB12C0243BF}"/>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845B3186-8485-1D48-8D5F-84EB386A3D44}"/>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B0B1A1B5-99EF-5F71-60BE-F8D930965E62}"/>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73207724-D471-BEFF-2F87-BB5527EFC7FD}"/>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6896AFFB-C417-695B-3E21-5ECC5D64CC70}"/>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35F4A15D-BC41-9D6D-33B0-B9D65E466511}"/>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70E29FB6-9F91-F251-4F20-26945A85C542}"/>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7670FFF3-8DEA-90CE-9273-C075FE280602}"/>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3EE91EF5-2BB9-B127-EDAC-B15048D97703}"/>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A4AFE960-D529-4685-B651-70C6CCADB781}"/>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838FD032-602E-7AEC-A7E6-FAC2B2652F69}"/>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D46C0082-E23B-6E35-6EB7-835EAB64940E}"/>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91063AF1-82F1-6531-2D0E-E6BA455B9DF2}"/>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E8055A7F-7A6B-99C5-C3F3-F96E6F54CA19}"/>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4E6C9630-9E6F-CAA4-D73A-BE3FCF3D024A}"/>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A276DC81-D9F6-29A1-BFC3-76250E9D652D}"/>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565CCBAD-52F3-51B3-FDB2-D1996AA2B06E}"/>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27CCB06E-CBF4-1165-4DEC-2A196C3BEC1E}"/>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E0D765BC-9E66-FF2D-773D-2B035CA55FDD}"/>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DCF5B85D-96DF-6DC8-74C3-E6D1F539FCC9}"/>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B69773C5-8B09-11A0-F681-1CE00E1B5B75}"/>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7D49E30C-5ED6-B54E-35AD-AD09A502F879}"/>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AD8DDB8B-E1A9-88C4-2AF7-82428666F5AF}"/>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AA1A4194-81BA-7124-B7BD-DC265C4B55F5}"/>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280D357F-6688-4192-4CD2-BF438AE150B4}"/>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E2A2C309-B999-AC2B-B1ED-EBE610BC807A}"/>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B02B647F-0CE3-E042-8320-F0FEF1D48613}"/>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24F8F2E4-27AC-CAD4-7E86-585129D2C13F}"/>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061D2E83-D7DB-770C-A0BA-6E193ADA90C9}"/>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AA9BF6C5-44FC-4A68-E5B3-EAC5B4E6EA98}"/>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CF9B5C4C-AC9E-3946-69AE-1B527BDBC4BE}"/>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BCB9D789-1D3D-52EB-14BB-1BFE65A21871}"/>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6C7DE423-791D-91AB-DE0E-3A0AC6F3E05A}"/>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65461A75-4EA5-5637-C257-0F302E4AC866}"/>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A6AA796A-80D9-8B25-D0A0-FAB349C21DEF}"/>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FE7A65AE-0E44-7B43-E5AA-DCEBE3A6B61A}"/>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FF4364EC-563C-9E93-F641-E8A749803191}"/>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DF431504-74C3-81A7-1F75-802DDE5DE125}"/>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CB820ACA-2DD4-E438-AEE9-F27A80B53B3F}"/>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EEE28990-E5D9-A2B9-28D8-355BEAA3BBDB}"/>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F96CC836-2107-1C65-344A-985E1EDB2C28}"/>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52EA3944-1D43-D997-E757-D5E5EA584606}"/>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BC1E4436-A3E3-5476-C3BC-37A61C260944}"/>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2B25348E-E5F1-1482-8E20-BF08EFF573A0}"/>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509CF298-601E-556D-129C-BA2E84AC2A20}"/>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1168CB2C-54F9-50D6-CF65-B159A662093C}"/>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28EC0949-7CE0-32F6-E0D5-7369BE434CE8}"/>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CAFD1E5E-3A0B-C7E2-3429-D57118869EDD}"/>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FD96119B-9381-7D45-C86A-20041E1B414F}"/>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F6F51AC0-3748-C171-5E71-B580971251EE}"/>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68D76AD7-8799-926F-314A-46F6BAD0B4EB}"/>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389B7620-AB81-3A8E-46B8-C89A8A4436A3}"/>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5C40FCBD-4111-425B-A074-4E69FBBAC96C}"/>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FD09C5A0-F20A-5C38-EE9E-10FBB91B27CC}"/>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42D7F470-6A25-7B9F-C423-AB98EE2A61E2}"/>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1251664B-5AA6-C219-AB7D-032ABC9ACEE6}"/>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2A383248-D616-4E13-95D9-8619B7C28F9B}"/>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5E228E00-742C-FA59-DB1A-62728F2BC4C9}"/>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FF828B2D-DEEC-BA12-77D7-B9F7AFD397F9}"/>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56EF6ED1-EC4E-5DAE-A1D2-270EEB733993}"/>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DBA06D2A-FACF-45AE-8D97-559D3A2016F2}"/>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A1605673-7544-3BD3-F1FE-50A712328E86}"/>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581AD50A-36CA-B4C0-9D1D-AA0A415787AE}"/>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5CF79A9E-5B1F-805A-D8F6-6E619F6B2C51}"/>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644C9E53-2032-5EB8-10F5-1A622C748D20}"/>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288447C5-BDB4-06F2-B29F-82E1F20C9B2A}"/>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68BF137E-6B45-A46F-A07B-A62F93CC5144}"/>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C2812F0A-E7FF-15E3-C868-50E197D0EF4D}"/>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ABA28733-F08C-EA90-DC6D-DDDDCD5D26DE}"/>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2477A95E-864A-1205-65A6-D802E215C1CB}"/>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9F79CCDB-0161-76CF-3E2A-71B90604536E}"/>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0DBC91A4-48D2-4665-1E04-9E18B28EA83D}"/>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ADB777B4-54E4-1DA9-92AF-AEEFF9CA5268}"/>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264B038A-C713-EE8F-8615-1F9906719DA3}"/>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650240FD-E959-3B14-CC80-333167F35646}"/>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FF8315F2-6BD8-B404-2274-DF72AC201C69}"/>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D85F8DEE-72C1-FDBF-ADFC-25FBD4D2ABF6}"/>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3E01EDAC-123A-92E6-52BC-C5AD33560850}"/>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B5D05A1F-D547-682C-8A8D-0ED819FF3019}"/>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4ACCCE1A-9BCB-3512-964F-8C642E122FA7}"/>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90222D26-2543-41A1-3965-5AEA82194070}"/>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A046B01A-AE95-2913-D723-D4CEF49978BF}"/>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45C6633E-FA47-B982-015E-5E2010B61F59}"/>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F3095F86-6469-D26E-2A93-F2D59E764B0D}"/>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3D93B8B8-7EFD-F6B2-2D3C-EE471A7D16D8}"/>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394350FE-BB64-6FC2-F49A-A057BED381B7}"/>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914D0FDD-89AF-E726-E8AE-E92A5C7BA0A0}"/>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D6CB903D-9C38-84EF-52AB-1EB6C62EB23F}"/>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B52737D8-E2CF-7A1F-F025-63546DF75FA2}"/>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A08239CD-BD03-6B36-D786-6B1E05A71A3C}"/>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71E21CF7-577A-BD88-1DF2-F2D7E7BF4069}"/>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367C332B-8766-BF5B-D443-332940B093B7}"/>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705C04A6-B885-2E21-52B2-0EE4B8E2FCDC}"/>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E685FBAD-FDEA-12A4-C6EF-ACCFC8C40B86}"/>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8838ACAB-771E-6D9D-234D-D32C11E0396B}"/>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EC955B7B-62EB-E261-AE54-1EC3F0E4D99F}"/>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143F7BD7-0920-37BF-E56D-98B6E887A9EF}"/>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01E6AE76-3A78-F1E5-3864-1D1C336B3701}"/>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9BF03BC6-86A6-B34B-B6B9-28FE801CF0F9}"/>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21AD4D9E-A5D2-5F56-9CDB-76B3EC7A014D}"/>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3528B30B-B17F-1136-94FC-AF1A98FDE8E9}"/>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5FE6B012-12B7-936D-7C08-B3123B34258A}"/>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EDE4357D-AECB-D920-F663-D580482A57D6}"/>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08BE5DFD-907F-4A19-D11A-A73B097BA7B4}"/>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C1BA3D8A-7194-C121-118F-42A191C3F6D5}"/>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B5EB8F19-8DC0-9A99-A73C-967CF674A3B5}"/>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BE476146-6072-803C-7979-5600DD59B14B}"/>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0ADA5C57-C14F-B3FA-AE04-347DB565637B}"/>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33552068-0DFC-9E61-49C4-EB23F8308667}"/>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668C282D-04E6-C90B-87E9-A7B56E7814D5}"/>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FBD4112C-5D27-6714-A5F8-A45201F0B812}"/>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BA6F9AF1-F6ED-5E28-5EB5-A3B76E656B7C}"/>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6FA33226-1A06-3429-0BE2-054669A7055E}"/>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B14420E2-E9A0-15EA-1B17-6D50212E30FB}"/>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EC3B12E6-499B-D58C-EC50-01C208996E77}"/>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FC904CFE-1818-8484-A565-8A04A4D8282C}"/>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5E00E081-1510-357F-35CB-2ACA19AF6914}"/>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7279037C-9686-580B-AEA2-EB877C9695DC}"/>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C3966CF5-DAB4-749F-96BD-5B2A8728C607}"/>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659E06F3-1100-F32D-C3D1-406D6EA7B432}"/>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F29207E4-B967-583D-09A4-1C98320DCCCA}"/>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08338DBB-DDD8-B31E-9F28-97BDEB57B481}"/>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BFD9A7B8-BF90-554A-72D0-5FF2A8878568}"/>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0A6BACC0-C4F2-6637-0889-A7A3AABE3695}"/>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92A3F00D-E122-D599-220E-7C8B201B15C1}"/>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C3C9BDAF-FCEA-B4BC-3603-781C857A8A96}"/>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13E5D69F-214A-F366-465B-61F89B1312CD}"/>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76D60F2F-BE44-9E89-3214-003E7B8147B9}"/>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715219B3-B9CB-EDCE-5DE3-0B1A8201C63D}"/>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1191CF97-7D25-079D-4EF7-787B2AC6BBCF}"/>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3A481DDF-7762-51EF-6CB5-1EFF4B49A07E}"/>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8BD029C3-5036-C3E1-F31C-B2748A67F9AB}"/>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7EF8A08A-8859-1FCE-4B7E-260B5088DBB8}"/>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594AD0A3-5F17-3FF2-60A6-36F584E5AB38}"/>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4D3464CB-CB52-A814-7A40-A8AA85E9506D}"/>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1103563D-95A9-C6EE-A61B-01F5D8A64D69}"/>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F5CB7868-8623-A6B1-20BA-C8B75824E7A0}"/>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4FD9B532-0A10-2369-1758-1CB02F4F365F}"/>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1263CE49-EDC6-B5F1-A6F8-8977A12C4315}"/>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A316C804-01F6-F631-2B7C-2819B7A9488C}"/>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10911A3C-D056-3C07-58D5-AEFE3683EA93}"/>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485C9C97-5CF6-61E5-6CBA-9D200DE12EC7}"/>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1DE6ADEB-908B-D4AA-7C08-90B9713B3CD6}"/>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8D3194D2-593C-7DC3-04E8-94697513AA76}"/>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254F8D08-EF8B-5139-6ABC-2E883B008C64}"/>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70DDB9EB-260E-372D-7447-1CA6D244461A}"/>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87489E86-CCB3-2935-8DF8-5372E8ED7DE8}"/>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4B3F3C23-8124-7E3E-8450-60D5053B2910}"/>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4259D23A-DC87-CBA8-FCAC-B848C1DA595F}"/>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3FB70405-6923-249A-5605-C7D63021E5E6}"/>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DC3DFDE3-1DB2-3D65-50BE-60A8932A575C}"/>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085392F9-61F4-CEFF-259B-A7F0C1CC3791}"/>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95772059-9983-BA4A-ABEE-A5686E2C9880}"/>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616D6E62-AA7C-846C-B7B1-76D421A7D375}"/>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6BD52824-1EE7-63CE-E311-D5BF5077B57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FCE539D9-28E0-0BD1-AA9A-E3BC11DDAAD5}"/>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CB87FD5C-D548-C475-19FE-954DDBF2FCF0}"/>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2866E191-174C-AE33-68F3-5D24403421FA}"/>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6197F365-4A9B-8BD2-F5A2-7E22607FA64C}"/>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FFE67FCC-BF1A-BC31-51A7-46D8E65E81A7}"/>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4FAD5E98-1938-E6B4-6588-CC0BAE84C72D}"/>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4D91D879-20C2-783B-9F1D-DBCFE6EABC89}"/>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459ACCC5-1172-7AEC-8FDB-E3A9489CC0D6}"/>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F531654E-DDBE-D466-E8AB-A2845AC8D7B1}"/>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C1DF170E-4A70-3FE8-28F1-1B03942611FB}"/>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326D02E4-D702-3975-7FB1-7EC3FA965D08}"/>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4F21CBA5-210F-24B3-BF2C-19E127B832BA}"/>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A14E51CA-5D92-5976-827D-2EB22533A894}"/>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E6808020-6A33-6826-18EE-ADDC8176F796}"/>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AD6BE416-E755-4E20-10DF-26E849D7E299}"/>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76F8C8BA-BCA0-09C4-A049-97DEBA398857}"/>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D7030644-C9D0-2816-31BA-1DA559D57608}"/>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3B017409-FF72-D811-B773-1BFCCF7EEBDF}"/>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B01268B4-1580-CEEC-1F1F-11FBFD80C4CE}"/>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B761256A-9E9E-B2F5-84CD-BAA22B71E27A}"/>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84E02944-F59F-6023-3D42-A5521A5BBD29}"/>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81D089D4-4CB4-6344-9BB6-B9EC48FDDEAC}"/>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0A798C67-7163-0203-5585-A6949219BCDF}"/>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30261A04-4F7A-D4CA-C816-3729D435E76B}"/>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AA47A6C8-C223-AAEA-5430-015B92545960}"/>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03B58408-BA82-6DB0-FEC4-4A4D49DC7B5A}"/>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1E430184-C6D0-3F98-9630-51229DF64087}"/>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9E292016-7F6E-C8AC-EAF2-3703D04A3582}"/>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ADE1D346-CA53-FCF4-7941-F3C76C1DA9B8}"/>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DA7EDE5E-16B4-BB7C-1DC4-12AD04B9F967}"/>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E0E51A90-8D91-2EB7-9C1C-D620DC5826AF}"/>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6BFDF22E-AFD0-57F0-688E-CB35A3FCFB7F}"/>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24E51CF8-0F46-E9DB-4B9F-5CD57188F833}"/>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E9BE7C3D-0940-8517-10CE-3821621EFEB7}"/>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B6627C62-D169-7AEB-D0B5-60B02F809EC4}"/>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1D40836D-F3EE-F094-53F3-9415FCFA9019}"/>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2E7A01C7-F81E-F732-CC89-35C3EFB8C981}"/>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507D1154-F7A9-B57E-7CBB-BAFCB2C7A012}"/>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DD72C447-DC74-F4C5-9DC9-342E5F1F8D33}"/>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FDB649C1-9CD0-2E08-19ED-01CBB3750B58}"/>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1B243D4A-F40A-3926-0DEA-C974CE1B50C2}"/>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899F53EA-FD70-AE3C-1FCF-8A0C9FD10FB7}"/>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1F37DDD9-559A-5405-C27E-F56E8F36F0D5}"/>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3B8F1BD7-0FD1-0CC7-4BA8-BC0CED15E5E4}"/>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4E8430F9-E108-360A-74A3-89342796D909}"/>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11458E07-0CA2-0531-1C28-762B906FCA3F}"/>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F0A5E96A-3964-A24B-70F0-80819A699C6D}"/>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DB29F938-AE58-1FB9-180B-3A424119EDAD}"/>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7A4A9E69-3DD8-C9C0-02B2-5D4A103CFEC8}"/>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7DBC9E20-0D46-A6C3-5ABA-3D8269062BB8}"/>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4E67E1C9-1560-0B04-22B1-1542E7E91A29}"/>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EE808BEF-2307-0CC5-FA59-35E27FF3B212}"/>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DB549F97-1B90-04B6-F91A-F057E09FA09A}"/>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6920DFE5-997C-BAAA-30E8-F4E11DD3A3B2}"/>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982402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7D49951-EBD7-D9B3-A401-96DD0EFF7569}"/>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0320D35E-1E55-F0F0-A227-8120D41AE923}"/>
              </a:ext>
            </a:extLst>
          </p:cNvPr>
          <p:cNvSpPr txBox="1">
            <a:spLocks noGrp="1"/>
          </p:cNvSpPr>
          <p:nvPr>
            <p:ph type="subTitle" idx="1"/>
          </p:nvPr>
        </p:nvSpPr>
        <p:spPr>
          <a:xfrm>
            <a:off x="778224" y="4474319"/>
            <a:ext cx="7796815" cy="484800"/>
          </a:xfrm>
          <a:prstGeom prst="rect">
            <a:avLst/>
          </a:prstGeom>
        </p:spPr>
        <p:txBody>
          <a:bodyPr spcFirstLastPara="1" wrap="square" lIns="91425" tIns="91425" rIns="91425" bIns="91425" anchor="t" anchorCtr="0">
            <a:noAutofit/>
          </a:bodyPr>
          <a:lstStyle/>
          <a:p>
            <a:pPr marL="0" lvl="0" indent="0"/>
            <a:r>
              <a:rPr lang="en-US"/>
              <a:t>Ensure that any malicious input is safely </a:t>
            </a:r>
            <a:r>
              <a:rPr lang="en-US" err="1"/>
              <a:t>neutralised</a:t>
            </a:r>
            <a:r>
              <a:rPr lang="en-US"/>
              <a:t> and displayed as harmless text, preventing scripts from ever running in the browser</a:t>
            </a:r>
            <a:endParaRPr lang="en-US">
              <a:solidFill>
                <a:srgbClr val="FF0000"/>
              </a:solidFill>
            </a:endParaRPr>
          </a:p>
        </p:txBody>
      </p:sp>
      <p:sp>
        <p:nvSpPr>
          <p:cNvPr id="404" name="Google Shape;404;p30">
            <a:extLst>
              <a:ext uri="{FF2B5EF4-FFF2-40B4-BE49-F238E27FC236}">
                <a16:creationId xmlns:a16="http://schemas.microsoft.com/office/drawing/2014/main" id="{3F53DFDD-EBDE-695A-6FBE-18A9262C116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XSS Mitigation</a:t>
            </a:r>
            <a:endParaRPr>
              <a:solidFill>
                <a:schemeClr val="lt2"/>
              </a:solidFill>
            </a:endParaRPr>
          </a:p>
        </p:txBody>
      </p:sp>
      <p:sp>
        <p:nvSpPr>
          <p:cNvPr id="411" name="Google Shape;411;p30">
            <a:extLst>
              <a:ext uri="{FF2B5EF4-FFF2-40B4-BE49-F238E27FC236}">
                <a16:creationId xmlns:a16="http://schemas.microsoft.com/office/drawing/2014/main" id="{F86684B6-920D-814A-68A9-9E16A893474D}"/>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3B3C2EF9-86B8-2F66-1561-9BE19DAF781B}"/>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FED7D0D4-F6B9-68F8-BBBB-B4200988C161}"/>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20C3A277-C87B-1CC5-B476-F68D121B8A5D}"/>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C53B2B76-0C6B-67C1-AE13-C668C85D51A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2388F041-353A-2568-B60A-CA6521D39409}"/>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8A8B0260-8A77-C79A-1FD6-CE4001358A9D}"/>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75931A6E-50E8-50D4-96B6-A95B06F773AF}"/>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58BB8C9B-DF44-0177-6434-C91A51248E0E}"/>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DB323140-8965-BA51-B714-9A80B3068534}"/>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6952F19-2E7D-CB31-D2F5-0C9EA274984C}"/>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C831A5A8-9BB1-BA52-7393-7A156D6E1AD2}"/>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B39EA067-844D-539F-E9CC-87FB1F4E455D}"/>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E3D986C4-E848-E2C6-148F-E698728224D4}"/>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F450E07C-05E7-28E0-66DF-2D519C396422}"/>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FB0357F9-242E-4088-3AA7-FEE0F644802B}"/>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169E26AA-6571-D50E-08C7-2D4932620CA0}"/>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61E29B19-901D-17B8-2E08-84A6A25CA62B}"/>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D4016CE9-C4FC-2C3D-1A40-8106AA806107}"/>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D39B3645-21EF-A727-2F1C-01D83EC0B58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85946754-811D-642D-FA7A-5A4471F1A6D9}"/>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E08D9259-241F-ACD4-1CB7-9AED3C72D558}"/>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542A8B84-AF51-4171-3E8F-7317705853BD}"/>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FD7C3BA2-7458-682B-15EA-228333667586}"/>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C0965B5A-8A1B-B57C-4A3D-9387FDECA92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F609A4F9-1DDF-BE3D-BCE9-E0CE67550281}"/>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a:extLst>
              <a:ext uri="{FF2B5EF4-FFF2-40B4-BE49-F238E27FC236}">
                <a16:creationId xmlns:a16="http://schemas.microsoft.com/office/drawing/2014/main" id="{922C6379-68FE-FB49-6C78-C133784F7B87}"/>
              </a:ext>
            </a:extLst>
          </p:cNvPr>
          <p:cNvPicPr>
            <a:picLocks noChangeAspect="1"/>
          </p:cNvPicPr>
          <p:nvPr/>
        </p:nvPicPr>
        <p:blipFill>
          <a:blip r:embed="rId3"/>
          <a:stretch>
            <a:fillRect/>
          </a:stretch>
        </p:blipFill>
        <p:spPr>
          <a:xfrm>
            <a:off x="364775" y="1220122"/>
            <a:ext cx="4388165" cy="2238062"/>
          </a:xfrm>
          <a:prstGeom prst="rect">
            <a:avLst/>
          </a:prstGeom>
        </p:spPr>
      </p:pic>
      <p:pic>
        <p:nvPicPr>
          <p:cNvPr id="11" name="Picture 10">
            <a:extLst>
              <a:ext uri="{FF2B5EF4-FFF2-40B4-BE49-F238E27FC236}">
                <a16:creationId xmlns:a16="http://schemas.microsoft.com/office/drawing/2014/main" id="{452A18FC-CDC0-A66D-5375-5243867C533B}"/>
              </a:ext>
            </a:extLst>
          </p:cNvPr>
          <p:cNvPicPr>
            <a:picLocks noChangeAspect="1"/>
          </p:cNvPicPr>
          <p:nvPr/>
        </p:nvPicPr>
        <p:blipFill>
          <a:blip r:embed="rId4"/>
          <a:srcRect r="9058"/>
          <a:stretch>
            <a:fillRect/>
          </a:stretch>
        </p:blipFill>
        <p:spPr>
          <a:xfrm>
            <a:off x="4989312" y="1220122"/>
            <a:ext cx="3806674" cy="1351628"/>
          </a:xfrm>
          <a:prstGeom prst="rect">
            <a:avLst/>
          </a:prstGeom>
        </p:spPr>
      </p:pic>
      <p:pic>
        <p:nvPicPr>
          <p:cNvPr id="13" name="Picture 12">
            <a:extLst>
              <a:ext uri="{FF2B5EF4-FFF2-40B4-BE49-F238E27FC236}">
                <a16:creationId xmlns:a16="http://schemas.microsoft.com/office/drawing/2014/main" id="{0188BF93-99A7-96EB-465E-AD48597C349B}"/>
              </a:ext>
            </a:extLst>
          </p:cNvPr>
          <p:cNvPicPr>
            <a:picLocks noChangeAspect="1"/>
          </p:cNvPicPr>
          <p:nvPr/>
        </p:nvPicPr>
        <p:blipFill>
          <a:blip r:embed="rId5"/>
          <a:srcRect r="23582" b="1677"/>
          <a:stretch>
            <a:fillRect/>
          </a:stretch>
        </p:blipFill>
        <p:spPr>
          <a:xfrm>
            <a:off x="367236" y="3559886"/>
            <a:ext cx="4385704" cy="681682"/>
          </a:xfrm>
          <a:prstGeom prst="rect">
            <a:avLst/>
          </a:prstGeom>
        </p:spPr>
      </p:pic>
      <p:pic>
        <p:nvPicPr>
          <p:cNvPr id="15" name="Picture 14">
            <a:extLst>
              <a:ext uri="{FF2B5EF4-FFF2-40B4-BE49-F238E27FC236}">
                <a16:creationId xmlns:a16="http://schemas.microsoft.com/office/drawing/2014/main" id="{C564AF77-0B79-5790-F4F4-404153E5EE3B}"/>
              </a:ext>
            </a:extLst>
          </p:cNvPr>
          <p:cNvPicPr>
            <a:picLocks noChangeAspect="1"/>
          </p:cNvPicPr>
          <p:nvPr/>
        </p:nvPicPr>
        <p:blipFill>
          <a:blip r:embed="rId6"/>
          <a:srcRect r="24679"/>
          <a:stretch>
            <a:fillRect/>
          </a:stretch>
        </p:blipFill>
        <p:spPr>
          <a:xfrm>
            <a:off x="4989312" y="2653859"/>
            <a:ext cx="3806674" cy="1607293"/>
          </a:xfrm>
          <a:prstGeom prst="rect">
            <a:avLst/>
          </a:prstGeom>
        </p:spPr>
      </p:pic>
    </p:spTree>
    <p:extLst>
      <p:ext uri="{BB962C8B-B14F-4D97-AF65-F5344CB8AC3E}">
        <p14:creationId xmlns:p14="http://schemas.microsoft.com/office/powerpoint/2010/main" val="25494494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30B257DE-84D6-2C15-8D94-BD4702DAEC4A}"/>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238C4409-93B4-8447-3538-5FBE94EC974A}"/>
              </a:ext>
            </a:extLst>
          </p:cNvPr>
          <p:cNvSpPr txBox="1">
            <a:spLocks noGrp="1"/>
          </p:cNvSpPr>
          <p:nvPr>
            <p:ph type="subTitle" idx="1"/>
          </p:nvPr>
        </p:nvSpPr>
        <p:spPr>
          <a:xfrm>
            <a:off x="439876" y="1036557"/>
            <a:ext cx="2336400" cy="350658"/>
          </a:xfrm>
          <a:prstGeom prst="rect">
            <a:avLst/>
          </a:prstGeom>
        </p:spPr>
        <p:txBody>
          <a:bodyPr spcFirstLastPara="1" wrap="square" lIns="91425" tIns="91425" rIns="91425" bIns="91425" anchor="t" anchorCtr="0">
            <a:noAutofit/>
          </a:bodyPr>
          <a:lstStyle/>
          <a:p>
            <a:pPr marL="0" lvl="0" indent="0"/>
            <a:r>
              <a:rPr lang="en" b="1"/>
              <a:t>Script Tag</a:t>
            </a:r>
            <a:endParaRPr b="1"/>
          </a:p>
        </p:txBody>
      </p:sp>
      <p:sp>
        <p:nvSpPr>
          <p:cNvPr id="404" name="Google Shape;404;p30">
            <a:extLst>
              <a:ext uri="{FF2B5EF4-FFF2-40B4-BE49-F238E27FC236}">
                <a16:creationId xmlns:a16="http://schemas.microsoft.com/office/drawing/2014/main" id="{CCE81E78-5324-DB7A-F206-660EBFDD6C5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XSS Mitigation</a:t>
            </a:r>
            <a:endParaRPr>
              <a:solidFill>
                <a:schemeClr val="lt2"/>
              </a:solidFill>
            </a:endParaRPr>
          </a:p>
        </p:txBody>
      </p:sp>
      <p:sp>
        <p:nvSpPr>
          <p:cNvPr id="411" name="Google Shape;411;p30">
            <a:extLst>
              <a:ext uri="{FF2B5EF4-FFF2-40B4-BE49-F238E27FC236}">
                <a16:creationId xmlns:a16="http://schemas.microsoft.com/office/drawing/2014/main" id="{978A2592-2D67-D647-BFF4-59244674B90B}"/>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67C00A7E-6BF9-9B06-3EAB-3AE02F1C79BD}"/>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D7A60472-29D7-48D1-C678-DE85DCCAD0B1}"/>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8D2D2AD1-716F-DBD6-68AB-57DDBF28D537}"/>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684519F-BB8E-A905-77CE-861D3C297951}"/>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B802A042-5FE7-28D2-AAE0-BEC1731A4751}"/>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0DA410C1-9514-7930-3FC5-1DC4C816A6DC}"/>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29857258-C5DD-E852-BAD4-924967080920}"/>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73BC7180-A4D5-5BC4-1A50-B3C70CA0A573}"/>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B1334E0B-3836-B0F1-E580-61D7626A8C54}"/>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616D4BE4-BAB9-8776-F436-759844D59A82}"/>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7788F70F-0602-5476-AD4F-7835F9BB2FED}"/>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579BE55D-AE3E-12EE-9AB7-4D6C6E8A1EBC}"/>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FAD1C7CE-E278-22AC-8ABE-D4D8E2EFC0DB}"/>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69C7FF5-E638-D2DE-6D20-DCA160F83ED6}"/>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6914E781-B1C8-E3DB-3FE9-A4579781EB4A}"/>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76FA0338-E97C-4044-9FF8-EFC22A6ADEE5}"/>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92B1F932-D948-9E29-D2EA-DE40D08F7348}"/>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7AFD2880-CEF0-1FDF-C52F-02C6EEB6E1A8}"/>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CC000264-D0C1-C3FC-B7F3-711DC54375E3}"/>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A9337110-8E48-C6A5-5814-336A4C374FF6}"/>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727B2B93-A596-6F23-4B9E-088A4B3A813B}"/>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62B61EBC-4976-489D-620F-6FAEC71BA79F}"/>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50941DCA-3A8B-2E13-36FE-6210EC80E185}"/>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841871DF-98B9-57CA-CDCD-421F38FE3D41}"/>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C67FC1B8-EE5A-654A-EAAB-8663D37F6E6C}"/>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A screenshot of a computer&#10;&#10;AI-generated content may be incorrect.">
            <a:extLst>
              <a:ext uri="{FF2B5EF4-FFF2-40B4-BE49-F238E27FC236}">
                <a16:creationId xmlns:a16="http://schemas.microsoft.com/office/drawing/2014/main" id="{2F15E98F-4487-89F2-D42B-EA77883A9408}"/>
              </a:ext>
            </a:extLst>
          </p:cNvPr>
          <p:cNvPicPr>
            <a:picLocks noChangeAspect="1"/>
          </p:cNvPicPr>
          <p:nvPr/>
        </p:nvPicPr>
        <p:blipFill>
          <a:blip r:embed="rId3"/>
          <a:srcRect b="19027"/>
          <a:stretch>
            <a:fillRect/>
          </a:stretch>
        </p:blipFill>
        <p:spPr>
          <a:xfrm>
            <a:off x="439876" y="1387215"/>
            <a:ext cx="3840480" cy="1560121"/>
          </a:xfrm>
          <a:prstGeom prst="rect">
            <a:avLst/>
          </a:prstGeom>
          <a:ln>
            <a:solidFill>
              <a:schemeClr val="tx1"/>
            </a:solidFill>
          </a:ln>
        </p:spPr>
      </p:pic>
      <p:pic>
        <p:nvPicPr>
          <p:cNvPr id="3" name="Picture 2" descr="A screenshot of a computer&#10;&#10;AI-generated content may be incorrect.">
            <a:extLst>
              <a:ext uri="{FF2B5EF4-FFF2-40B4-BE49-F238E27FC236}">
                <a16:creationId xmlns:a16="http://schemas.microsoft.com/office/drawing/2014/main" id="{05B99705-CC94-CFAF-96D3-F93C22F4F137}"/>
              </a:ext>
            </a:extLst>
          </p:cNvPr>
          <p:cNvPicPr>
            <a:picLocks noChangeAspect="1"/>
          </p:cNvPicPr>
          <p:nvPr/>
        </p:nvPicPr>
        <p:blipFill>
          <a:blip r:embed="rId4"/>
          <a:srcRect b="10526"/>
          <a:stretch>
            <a:fillRect/>
          </a:stretch>
        </p:blipFill>
        <p:spPr>
          <a:xfrm>
            <a:off x="4719797" y="1389714"/>
            <a:ext cx="3832733" cy="1554480"/>
          </a:xfrm>
          <a:prstGeom prst="rect">
            <a:avLst/>
          </a:prstGeom>
          <a:ln>
            <a:solidFill>
              <a:schemeClr val="tx1"/>
            </a:solidFill>
          </a:ln>
        </p:spPr>
      </p:pic>
      <p:sp>
        <p:nvSpPr>
          <p:cNvPr id="4" name="Google Shape;391;p30">
            <a:extLst>
              <a:ext uri="{FF2B5EF4-FFF2-40B4-BE49-F238E27FC236}">
                <a16:creationId xmlns:a16="http://schemas.microsoft.com/office/drawing/2014/main" id="{509EE09C-CF47-D958-A929-7B0C95B8BA74}"/>
              </a:ext>
            </a:extLst>
          </p:cNvPr>
          <p:cNvSpPr txBox="1">
            <a:spLocks/>
          </p:cNvSpPr>
          <p:nvPr/>
        </p:nvSpPr>
        <p:spPr>
          <a:xfrm>
            <a:off x="4719796" y="1036557"/>
            <a:ext cx="2336400" cy="3506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Attribute Injection</a:t>
            </a:r>
          </a:p>
        </p:txBody>
      </p:sp>
      <p:pic>
        <p:nvPicPr>
          <p:cNvPr id="5" name="Picture 4" descr="A screenshot of a computer&#10;&#10;AI-generated content may be incorrect.">
            <a:extLst>
              <a:ext uri="{FF2B5EF4-FFF2-40B4-BE49-F238E27FC236}">
                <a16:creationId xmlns:a16="http://schemas.microsoft.com/office/drawing/2014/main" id="{15ABEE1D-744E-58A3-30F1-77AF1661381A}"/>
              </a:ext>
            </a:extLst>
          </p:cNvPr>
          <p:cNvPicPr>
            <a:picLocks noChangeAspect="1"/>
          </p:cNvPicPr>
          <p:nvPr/>
        </p:nvPicPr>
        <p:blipFill>
          <a:blip r:embed="rId5"/>
          <a:srcRect b="11000"/>
          <a:stretch>
            <a:fillRect/>
          </a:stretch>
        </p:blipFill>
        <p:spPr>
          <a:xfrm>
            <a:off x="439876" y="3343952"/>
            <a:ext cx="3840480" cy="1560121"/>
          </a:xfrm>
          <a:prstGeom prst="rect">
            <a:avLst/>
          </a:prstGeom>
          <a:ln>
            <a:solidFill>
              <a:schemeClr val="tx1"/>
            </a:solidFill>
          </a:ln>
        </p:spPr>
      </p:pic>
      <p:sp>
        <p:nvSpPr>
          <p:cNvPr id="6" name="Google Shape;391;p30">
            <a:extLst>
              <a:ext uri="{FF2B5EF4-FFF2-40B4-BE49-F238E27FC236}">
                <a16:creationId xmlns:a16="http://schemas.microsoft.com/office/drawing/2014/main" id="{8408771B-5FB5-8B0C-92B9-2B19D1C8CC98}"/>
              </a:ext>
            </a:extLst>
          </p:cNvPr>
          <p:cNvSpPr txBox="1">
            <a:spLocks/>
          </p:cNvSpPr>
          <p:nvPr/>
        </p:nvSpPr>
        <p:spPr>
          <a:xfrm>
            <a:off x="439876" y="2993294"/>
            <a:ext cx="2336400" cy="3506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Image Error Handler</a:t>
            </a:r>
          </a:p>
        </p:txBody>
      </p:sp>
      <p:pic>
        <p:nvPicPr>
          <p:cNvPr id="7" name="Picture 6" descr="A screenshot of a computer&#10;&#10;AI-generated content may be incorrect.">
            <a:extLst>
              <a:ext uri="{FF2B5EF4-FFF2-40B4-BE49-F238E27FC236}">
                <a16:creationId xmlns:a16="http://schemas.microsoft.com/office/drawing/2014/main" id="{D8EBC3AA-A1D3-C49E-A668-8403EA6C8C20}"/>
              </a:ext>
            </a:extLst>
          </p:cNvPr>
          <p:cNvPicPr>
            <a:picLocks noChangeAspect="1"/>
          </p:cNvPicPr>
          <p:nvPr/>
        </p:nvPicPr>
        <p:blipFill>
          <a:blip r:embed="rId5"/>
          <a:srcRect b="10937"/>
          <a:stretch>
            <a:fillRect/>
          </a:stretch>
        </p:blipFill>
        <p:spPr>
          <a:xfrm>
            <a:off x="4719796" y="3333938"/>
            <a:ext cx="3832734" cy="1570135"/>
          </a:xfrm>
          <a:prstGeom prst="rect">
            <a:avLst/>
          </a:prstGeom>
          <a:ln>
            <a:solidFill>
              <a:schemeClr val="tx1"/>
            </a:solidFill>
          </a:ln>
        </p:spPr>
      </p:pic>
      <p:sp>
        <p:nvSpPr>
          <p:cNvPr id="8" name="Google Shape;391;p30">
            <a:extLst>
              <a:ext uri="{FF2B5EF4-FFF2-40B4-BE49-F238E27FC236}">
                <a16:creationId xmlns:a16="http://schemas.microsoft.com/office/drawing/2014/main" id="{6D1A717C-F917-C005-BAF5-2550F0348D39}"/>
              </a:ext>
            </a:extLst>
          </p:cNvPr>
          <p:cNvSpPr txBox="1">
            <a:spLocks/>
          </p:cNvSpPr>
          <p:nvPr/>
        </p:nvSpPr>
        <p:spPr>
          <a:xfrm>
            <a:off x="4719795" y="3006165"/>
            <a:ext cx="2336400" cy="3506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JavaScript URL</a:t>
            </a:r>
          </a:p>
        </p:txBody>
      </p:sp>
    </p:spTree>
    <p:extLst>
      <p:ext uri="{BB962C8B-B14F-4D97-AF65-F5344CB8AC3E}">
        <p14:creationId xmlns:p14="http://schemas.microsoft.com/office/powerpoint/2010/main" val="33286178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67FFB1B4-C4AE-D0B4-7316-0E7D7EA35F95}"/>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7C211EED-C0C4-FACD-BE44-34AC04281AEA}"/>
              </a:ext>
            </a:extLst>
          </p:cNvPr>
          <p:cNvSpPr txBox="1">
            <a:spLocks noGrp="1"/>
          </p:cNvSpPr>
          <p:nvPr>
            <p:ph type="title"/>
          </p:nvPr>
        </p:nvSpPr>
        <p:spPr>
          <a:xfrm>
            <a:off x="1246935" y="1737360"/>
            <a:ext cx="665013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br>
              <a:rPr lang="en"/>
            </a:br>
            <a:r>
              <a:rPr lang="en"/>
              <a:t>IMPLEMENTATION</a:t>
            </a:r>
            <a:br>
              <a:rPr lang="en">
                <a:solidFill>
                  <a:schemeClr val="lt2"/>
                </a:solidFill>
              </a:rPr>
            </a:br>
            <a:r>
              <a:rPr lang="en">
                <a:solidFill>
                  <a:schemeClr val="lt2"/>
                </a:solidFill>
              </a:rPr>
              <a:t>(11. DIGITAL CERTIFICATE DEPLOYMENT)</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FCF2B8F4-07DE-E93E-E5D8-F333A51231F7}"/>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6F64AE85-D00F-E3AB-5D34-C69FCF0E93AF}"/>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BC2437FF-284F-2225-5B5E-070F78E8297F}"/>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59480432-5687-FB8C-6C44-9E69ABF1BC04}"/>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26C7CF30-ECAD-7ABD-0CE9-AA9937C46470}"/>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2654A421-171C-E54E-3D21-3BB5C3CE4F0C}"/>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E13A2607-174E-6662-AA96-17A3DC938FB1}"/>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5B20289C-B79B-49DA-F8FD-6DDBAF510F8F}"/>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A4CB2528-313D-C610-F400-EA180BED109D}"/>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EABCE7AC-61EA-6A83-3C11-14579081DB80}"/>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71DA028B-B4AE-63B2-4B84-52C7291B986B}"/>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A29206AB-BC8C-3AB3-89AE-C67A5204D5E7}"/>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C4EF7687-C1E5-3EE8-7400-41871C20C26B}"/>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6A17DAA5-F872-7BAF-45F1-9C546EE2CDF0}"/>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5976F732-7AC8-BF68-F07E-731A6CC40178}"/>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59307E9A-D156-F968-067F-B92F58805612}"/>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51553CE2-E1D4-F82A-FD2D-B928394B05A2}"/>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6CF49D5E-DD25-6151-5620-74F6EE117A51}"/>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ABFD8AB8-CCBE-64E8-C4FB-5B39776FC13B}"/>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D49738BC-FF70-BA36-A836-B6CF65CE277E}"/>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4CE4288A-95A1-9C82-CFE3-DDC3F25103F3}"/>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61003292-3A50-91F5-BD61-10499C2567DF}"/>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4050C91F-5FF2-F10A-A360-E0F7E4A76938}"/>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8118F1FA-95FC-D184-D7F3-0CFA2147CCF2}"/>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607DF739-A383-6E22-FAAA-B4326D226E7D}"/>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06F32E26-8643-562C-D12D-240C95C31522}"/>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B63857FB-C9C9-D08C-02BA-AFE6A69CEAFE}"/>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A970BA1A-C19D-BD15-F506-4D543DD24BB2}"/>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CFD36363-D75B-ECED-5718-48FD76AAB627}"/>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10DF00B4-AB25-A5F2-A905-A9FF8FFDA79D}"/>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6F2A08C4-CE68-CD3D-E800-AFAE65E5C652}"/>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59C2F672-9F23-8EE1-D9AC-0DC357D4D53E}"/>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D745CB42-9E4D-5D91-BF96-2E08E40BFD67}"/>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863A7A05-9F60-B9B8-5878-7F1CC25EBCE3}"/>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6098E8FC-9BD5-CA73-1DC2-8B5BC399F22C}"/>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477A596D-1F4D-455A-B523-9976419DC685}"/>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B9FD7AF6-CB69-4845-9302-D4DC29B8623B}"/>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AAC33A93-807D-0220-F1B6-69C41B7498FD}"/>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F46BD4B1-05F3-13F2-AD70-38FC5C5BE985}"/>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01235AF9-FFD5-6AF7-F3EF-2C45C655FDC6}"/>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8CB35E12-01D3-15F0-42BC-EEFDB56E442B}"/>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6AB3B2DF-4260-FD44-5835-AD4A39781D8B}"/>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E19D495F-D4F9-F858-2328-221E62E931A0}"/>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E3FF6F67-3253-FDBD-254C-DA7A2C701FC4}"/>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3CAE168A-1D70-CDE5-C829-A4671768FFC5}"/>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6AA99F57-5E8C-C761-C22B-F4D1E49789FF}"/>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50F696C6-313A-C3A4-236A-28637BC6D728}"/>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BE6F5431-7877-E1DF-7784-C5C0C50085A3}"/>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338C5866-3260-33B8-C3F2-CBF155AEC757}"/>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AE39A929-AE6E-0FCA-87C4-73E0850F243E}"/>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1E312145-492B-EBB1-B076-4DFD514DE24B}"/>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6F343E67-5456-4C79-47E3-F64366AA84F4}"/>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E113CA3E-E173-572C-35AA-DC484B66A2D8}"/>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2B41268C-8828-F44E-4353-1B5AAD3DE827}"/>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56EAD172-3A33-BF18-68C0-18FC59224379}"/>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548DA26A-9E08-E343-5030-154A85EE1F2B}"/>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78F8F4F1-C29E-5F5A-B5AE-1DB853DDB5B8}"/>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288425D1-95D3-1949-D7F3-54D193B93264}"/>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186085D7-8381-F3A7-29E6-2E8C9F94B447}"/>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E085F156-8383-30C4-89FF-84A60C264431}"/>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AEE73C11-FA34-1900-87B4-9EB28733549F}"/>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AB12DAD4-5653-0C99-E3A4-8E37A56FDC73}"/>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C98EA9D9-EC12-ECCC-F68C-B2E9C85137C1}"/>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F405E50C-1443-826D-113E-5E986DA8404B}"/>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97B96B9B-8089-433D-AD90-2E7746EE6D20}"/>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9882CCC3-8980-FB8C-6025-EF67983FF2E3}"/>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B735F2D4-3D95-9458-E4D3-462C79C6C7C1}"/>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A49F408C-FB8F-0CCF-DC2A-86F6C7474DEA}"/>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46552787-C87B-541B-24E5-E52C84437886}"/>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DDA89524-E8BD-C0B6-69FA-F8BF92E36DCE}"/>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BFAA1B2A-886E-B17D-1301-B1CA7FAB0C94}"/>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2B389889-999A-ABF0-1978-F45B8114F2DD}"/>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5DA4298E-2852-26E4-F940-A62F40C2961D}"/>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87F69F65-DBEF-0AA1-8E88-68CD185BA739}"/>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0AC1D846-A2F0-F7CE-2023-87691FAA05B4}"/>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4920772F-D995-08F5-8B63-A2973E1F5E42}"/>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E67606F7-B8BB-12E3-43EB-BF6A1C819E8E}"/>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48BB36F2-03F0-9A01-969C-8CA1B014D80B}"/>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3FEF10DD-E98E-BEC7-5F61-7A39A430C510}"/>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188251F1-5D48-0716-612B-61AEC440F159}"/>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77409677-792D-9D78-B53A-2D56C1BEC24A}"/>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5BD7069C-DCC1-60BD-8B30-727C2989F7AA}"/>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1CAEE225-46FE-B4D9-C7BF-89107EF1FC1A}"/>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6D498F5D-1DB7-1F74-4497-55EC2B95A552}"/>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7E35E706-DF02-3EB1-2586-6F515998211E}"/>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2F79815D-F9F2-E04C-F5C6-58866F6EFA76}"/>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CA6891E2-C061-6349-29BB-E50D667C66F6}"/>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BC84C2C6-C41A-6ADE-2C34-D05F82D96750}"/>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BE2CF83D-1229-E019-46B3-22A2C41BC724}"/>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0898362C-C9B5-7E76-836A-8AF470E72B95}"/>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D8D7A08F-7D68-18F1-0999-D571A348CCA2}"/>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9B4531C6-97D9-0244-FA44-20AC828EEBEA}"/>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6D6E018D-7FD9-0F1C-8146-3E9E04EEE37E}"/>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4167A119-80FA-1EA4-C323-5815AF3A2CD2}"/>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C3EAB160-064B-8239-0A7B-85A5BF108456}"/>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40A58180-5F0D-476F-9156-42AACAD2396F}"/>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644676F0-A41A-7698-9CAA-529B112CF918}"/>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1785B825-5ADA-DC97-344C-93303EB4F437}"/>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37AC6D74-0954-494F-508E-FEB0884CFB83}"/>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2B7D1023-AD47-3CFC-BE2C-9B17EF411351}"/>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7CDDB093-CEA2-2184-8A9A-A5C91AF781C5}"/>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9F1BE411-04F5-1A58-1321-AE15AB3C2C21}"/>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57E64C94-F6B9-7134-3865-40AABD962AB6}"/>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84E48F34-54D9-9F61-7A00-072335DBFAF7}"/>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6742AE63-8E7A-7213-59B9-6F77DC6D1F97}"/>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87848E2B-C713-E1B2-6B59-ED1A3D005D3F}"/>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A5821BD9-840F-31C4-2791-DEF0E17FDB9F}"/>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B6A5DF81-9738-B22F-2540-FBECDFEE2CC8}"/>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CCABD8DB-3EA3-5AE8-E9D9-6B4401889233}"/>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83ADE7D4-2E02-F54B-5243-83AF7B69C6EF}"/>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E205E1BC-C25F-757D-42E3-68CA4688304D}"/>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D335CE98-5E1B-1B40-F5E1-FAEAA9E8EE4B}"/>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DFF22627-8E62-94DA-7606-51078FE710DA}"/>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26B9E614-8593-69A2-729F-E6C11F0566FE}"/>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AB9B7409-4058-F9C3-33B9-9286BE9BCE9A}"/>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9F720BA5-FEC0-CB79-5041-EC101412C33A}"/>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1578D5E5-38E2-7DF9-1F5F-49B71B0D2063}"/>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E3179BF0-3219-AAC8-4579-C4962325C9BF}"/>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56385CCD-33C1-038C-89FF-B395498BCEBA}"/>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E5973E24-36A2-BD6D-7FFB-05D7EBDD8ACD}"/>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2731D11B-BA33-0C8F-860F-47DADED9EB50}"/>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91233E16-C9B8-1A68-0714-2A6F66162F89}"/>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F4C1C3FA-6E38-C8C3-1E04-A0E66BA466A1}"/>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88DE8640-AFEA-2016-EBAA-118AC2BA0611}"/>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CCF94CDC-0889-BD87-6692-73225D7DBC28}"/>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68811E5D-A3E5-3A2D-1CD9-825B5A1E2FDD}"/>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5E808F12-589F-6897-D3E5-A8EC62AFA985}"/>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E975E692-D9A4-E569-835C-1631E04ECBC7}"/>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5DBB3017-E0D0-1980-951A-0E2C3F94A55F}"/>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B92FCB4D-1B2B-B193-CF99-89830740E5A8}"/>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950AD719-15EC-1C2C-2F3E-7F8407FBBDB4}"/>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B7F6C4B5-EC93-01BF-443C-574EEB65B22B}"/>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CDDBABB2-A06C-33B4-F214-F3E84158A41D}"/>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CC3DD05F-DB87-5011-9C99-EF86ED654F5A}"/>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6320AF4A-D4A5-EB8C-85A7-E064625CCF2A}"/>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9A3E1DC3-D384-40C6-8516-5528BD00606A}"/>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5A64DA8B-A1BD-7ADB-8654-5877C9965E45}"/>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89680538-650F-9D26-102E-0294E1CC5FAF}"/>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FFD22DB2-71E2-046C-EC7F-F64051DE40D6}"/>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CAB2E1A0-6121-90FA-51B6-B717693251E5}"/>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52726FF1-7613-98DA-25C5-7719C77EA611}"/>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1C81D2A5-84AF-08BB-1A1B-04775F120D1F}"/>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3A307558-F96C-E9EC-06C4-A73828D50328}"/>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D996E603-7C8D-CCED-B905-3FBCB04DBD62}"/>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B69A0C40-3171-ED53-A592-140A5B68DA2F}"/>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94E7CFE0-299B-7876-048C-1D076C27FA17}"/>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90AC1D9D-287B-41BC-64C5-EA28C89EAD39}"/>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6A03B32C-19C6-3F47-C90F-21FD05502538}"/>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20944733-B9B6-FA3B-C228-E51609F02A66}"/>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684EDE7A-76EC-D87B-B800-9C48035B0916}"/>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5D34A9F5-3A13-C66F-87B5-3B6554777841}"/>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A750AEDA-431A-49BA-D053-AF6714C34D36}"/>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529FDAC6-1B41-DBAC-1BA3-0AE7A25319EB}"/>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E51F462F-B6E7-DFC8-228B-DD01F0182B43}"/>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19B6438E-E636-B1D2-3942-777F56945370}"/>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B85F0D70-0987-CF5A-87D3-F531264D1007}"/>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6EF76E68-0EA3-CD9E-5D51-60214B974E3A}"/>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DFF32AED-B947-7242-15BA-1715F0924B16}"/>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B6A610FF-A4B8-E5A5-694C-4358C8A1D31B}"/>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0CFE76D4-1529-145E-34D1-9F49020A09F8}"/>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FC1D829A-E18B-8C8B-192B-15C6E8AF0B51}"/>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0AAD01F8-1190-D2E1-3D72-DB9DD0EEB15D}"/>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775AC41E-80FE-0DD5-AF66-20F76ABF76A8}"/>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8C885754-F642-7DD6-A78F-EBA704677E26}"/>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4207F5C8-DB64-8FAA-05F5-6664449CBFAD}"/>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06752C6C-F5DD-626C-6E1D-506534188E90}"/>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903D9A50-9DD5-CBE7-2F80-8244E3A2486D}"/>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1B9510D7-9B05-D99C-44A5-6F591AEB9A15}"/>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5761C89D-1E1B-F64D-F740-14D349F9A791}"/>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7F4713F5-4AFE-AA11-C35F-8C761A6BD34D}"/>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4D64315B-55B7-F111-544A-0DDA76E2FA46}"/>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0445135C-C62E-7C08-E61A-F60BFEE2BE54}"/>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08ED958D-9E76-E956-83B9-66A82928FF8D}"/>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795D2831-8176-5CEC-AEDB-6F06886EE693}"/>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8BCE7F2F-78B6-FC09-0FE6-1EF757BDCF89}"/>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451042CC-9EEE-7226-7CF3-D400E415E318}"/>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AB9D00B0-268E-8141-C928-82DA4D52C434}"/>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C86A31F5-D2D2-57A6-C48F-2165FB1B2FDF}"/>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9CA7113C-A49F-8443-0045-CAC63775AFDC}"/>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778FEBD2-029B-3F4A-6BA4-6B157EAF2158}"/>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3A3A9733-DAC0-863F-E716-2ED0B1FA0518}"/>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631E1AB6-17B2-F920-39F6-DC65B6D2C8E5}"/>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A039DEFD-11E7-59E0-366F-477A5094F344}"/>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278C4AB4-B8C1-6097-AEE5-8EDF3179E07D}"/>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E00D85DB-47A8-3C5B-5CAA-6D72B72CF8AB}"/>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8909D183-8D18-B518-9255-4B7F309AD2C6}"/>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1FC4E94B-7773-6618-94BB-0D0A9C0A6DA0}"/>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09B8005E-8456-995B-E6CA-417AD0A203EE}"/>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BC1224A3-A79D-5235-DF45-8DFAF3C45E6F}"/>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A5E2F2F6-A80D-EC97-C17C-4B50F159A5EE}"/>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D7450932-A2B9-B845-C6EE-8FFA6968A774}"/>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E37591FE-BCAB-6E85-9264-9048A10D8732}"/>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89233BC6-ADB3-E80C-7BD1-AE2FB16EC979}"/>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4044C2B3-15F9-6F48-6D6C-32F557CD07B0}"/>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CAA36DD1-D21A-8F30-9C20-E89461620BF8}"/>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2EC8A0B7-E385-3580-DB0E-F369254578B3}"/>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A2E59A12-019F-F429-88DC-179B9CAC2616}"/>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ECA99DF5-1A82-E24C-DF30-A5C48A00F434}"/>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0194A168-2EB7-CEE1-C92F-E0657FA2354F}"/>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5F41F11E-2BA1-9960-242B-60E58DEA22B1}"/>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AF1F12C8-BA35-315B-85A3-8347044F9071}"/>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429B3F81-F3F2-DF85-985B-8D1C90B0C230}"/>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BDB810F4-CBC3-F1CD-1591-46327035C0B1}"/>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D7372D46-7E4A-7287-2AA2-2A9FF5CC42C7}"/>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12E8F632-E06A-AA21-C137-B0200E98CC52}"/>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22F1E904-02B1-3F76-3AC0-D9FF2B8231F9}"/>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04FA2B63-50D2-50AB-849C-77B0C8460DB6}"/>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6EE7AF01-9808-B5F0-AD0E-34D947B68C91}"/>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9E4A3C1E-C7A7-352F-01B7-0FE93F7855CC}"/>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F9F0D1CC-9A55-CCFD-3009-D1B30E228079}"/>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A538BC2D-E3D4-4A88-90FA-18B7A490AB6C}"/>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DBC61653-9173-7D2B-CFB7-9A0FC2939003}"/>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2A74D7E5-F316-2C09-44E0-709D8FE114E7}"/>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73611DE2-E12F-7C7F-2296-D5A3689A659A}"/>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7DE50C2C-F2EA-D230-3728-06C0213AE0AB}"/>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777C45AF-B29F-A254-8F1A-5D811DE23AFB}"/>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0EBE4890-EC7B-EE3F-255D-024AA18D1FEB}"/>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533E0BD6-C52C-28C8-696B-A6A116405653}"/>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B3F549EF-EE52-7FA5-A547-98EB6E3E0B5C}"/>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3A8396D3-CEC2-5F05-0A2F-6E94EEDF4E62}"/>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9C897404-EFC8-B404-AE6E-69F82174E40A}"/>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C1ABDBD5-EA79-1BEF-5938-7A0EFC608A2C}"/>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3AD8013F-9605-0549-7BD7-0D5020629ED6}"/>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5DF1DA9F-5C2F-11CF-7521-42C5B08020FC}"/>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8F65CCE6-5D12-1BAA-CCBB-265C53345896}"/>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648017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71644B91-E3FD-281E-8803-0486559A29EA}"/>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77DD61C0-3DE9-218F-7117-DBC901E7043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Digital Certificate Deployment</a:t>
            </a:r>
            <a:endParaRPr>
              <a:solidFill>
                <a:schemeClr val="lt2"/>
              </a:solidFill>
            </a:endParaRPr>
          </a:p>
        </p:txBody>
      </p:sp>
      <p:sp>
        <p:nvSpPr>
          <p:cNvPr id="411" name="Google Shape;411;p30">
            <a:extLst>
              <a:ext uri="{FF2B5EF4-FFF2-40B4-BE49-F238E27FC236}">
                <a16:creationId xmlns:a16="http://schemas.microsoft.com/office/drawing/2014/main" id="{F5169AE8-C5A4-5080-C52C-A5CEC548B948}"/>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6B6FBA88-8A13-C999-0ACD-ABE37CB0452B}"/>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6AF710DE-8428-1399-317B-9CBA945E6BB5}"/>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919A9531-22D0-CF9D-6EAC-825ADF9386B3}"/>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F2962C25-26A5-3A52-2959-4BEB7096EA55}"/>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8673CF35-B8F8-0F7A-4F95-055F5EBCD73A}"/>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2418F1E5-55E3-AB7F-602E-5F893F51FB8A}"/>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F8C00A56-C022-0E3B-C500-B25CC97B897A}"/>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D30F1F80-8367-C173-2436-2C2ADF4EA1C1}"/>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68ABD266-F618-54D1-8D96-81FFDE24D2D2}"/>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971F24F2-E22E-8F2E-ADBA-FDF35C76E6FB}"/>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CF5F180F-0717-3E32-A52F-F3855E5D70F5}"/>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E0EFDA81-7619-9D14-C290-17DEAE484F50}"/>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B9E76C74-C9DB-7AC2-8F0D-9A0453203962}"/>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888EB81-0FAE-5E83-8359-0D1BA21AC13D}"/>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FEF117C7-A108-8CAF-5D51-D23595225BA9}"/>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9DC73C40-EDA0-BD70-13D9-C89E32EF18C0}"/>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07DA0755-9857-AB0D-ED3D-C99234652848}"/>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179D1224-E666-4EFA-EB19-0E480D01B992}"/>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D8E3A638-9F8D-2269-5B94-34E6CAFC6B6D}"/>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690C33F7-AE22-23AA-E396-ABA2A3365EBC}"/>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2CAC7F1B-DF2D-B825-89B9-D1092FD5F8BA}"/>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BD5C7BDB-1EB4-8F70-A72C-B721E63EC30E}"/>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E2066B69-656D-962C-4670-0DA8909DED93}"/>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402779B0-C8B8-8850-086D-79F16D3BCD36}"/>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F3A226D7-F0C5-6A83-726D-2BA0FA7FBC18}"/>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descr="A screenshot of a computer&#10;&#10;AI-generated content may be incorrect.">
            <a:extLst>
              <a:ext uri="{FF2B5EF4-FFF2-40B4-BE49-F238E27FC236}">
                <a16:creationId xmlns:a16="http://schemas.microsoft.com/office/drawing/2014/main" id="{67D82985-B7E5-E5A5-AA27-55BEE799A8E9}"/>
              </a:ext>
            </a:extLst>
          </p:cNvPr>
          <p:cNvPicPr>
            <a:picLocks noChangeAspect="1"/>
          </p:cNvPicPr>
          <p:nvPr/>
        </p:nvPicPr>
        <p:blipFill>
          <a:blip r:embed="rId3"/>
          <a:srcRect l="64657" t="7644" b="13033"/>
          <a:stretch>
            <a:fillRect/>
          </a:stretch>
        </p:blipFill>
        <p:spPr>
          <a:xfrm>
            <a:off x="720000" y="1258092"/>
            <a:ext cx="2467889" cy="2912464"/>
          </a:xfrm>
          <a:prstGeom prst="rect">
            <a:avLst/>
          </a:prstGeom>
          <a:ln>
            <a:solidFill>
              <a:schemeClr val="tx1"/>
            </a:solidFill>
          </a:ln>
        </p:spPr>
      </p:pic>
      <p:pic>
        <p:nvPicPr>
          <p:cNvPr id="10" name="Picture 9" descr="A screenshot of a computer&#10;&#10;AI-generated content may be incorrect.">
            <a:extLst>
              <a:ext uri="{FF2B5EF4-FFF2-40B4-BE49-F238E27FC236}">
                <a16:creationId xmlns:a16="http://schemas.microsoft.com/office/drawing/2014/main" id="{7E18344D-ED6D-5EC1-9C66-6B37259726C0}"/>
              </a:ext>
            </a:extLst>
          </p:cNvPr>
          <p:cNvPicPr>
            <a:picLocks noChangeAspect="1"/>
          </p:cNvPicPr>
          <p:nvPr/>
        </p:nvPicPr>
        <p:blipFill>
          <a:blip r:embed="rId4"/>
          <a:srcRect l="35192" t="7367" r="35125"/>
          <a:stretch>
            <a:fillRect/>
          </a:stretch>
        </p:blipFill>
        <p:spPr>
          <a:xfrm>
            <a:off x="3289843" y="1248002"/>
            <a:ext cx="2298194" cy="2922554"/>
          </a:xfrm>
          <a:prstGeom prst="rect">
            <a:avLst/>
          </a:prstGeom>
        </p:spPr>
      </p:pic>
      <p:pic>
        <p:nvPicPr>
          <p:cNvPr id="12" name="Picture 11" descr="A screenshot of a computer&#10;&#10;AI-generated content may be incorrect.">
            <a:extLst>
              <a:ext uri="{FF2B5EF4-FFF2-40B4-BE49-F238E27FC236}">
                <a16:creationId xmlns:a16="http://schemas.microsoft.com/office/drawing/2014/main" id="{01475068-10FE-7B2E-8364-36172EF0BADF}"/>
              </a:ext>
            </a:extLst>
          </p:cNvPr>
          <p:cNvPicPr>
            <a:picLocks noChangeAspect="1"/>
          </p:cNvPicPr>
          <p:nvPr/>
        </p:nvPicPr>
        <p:blipFill>
          <a:blip r:embed="rId5"/>
          <a:srcRect l="52925" t="7785"/>
          <a:stretch>
            <a:fillRect/>
          </a:stretch>
        </p:blipFill>
        <p:spPr>
          <a:xfrm>
            <a:off x="5688533" y="1248003"/>
            <a:ext cx="2790379" cy="2922554"/>
          </a:xfrm>
          <a:prstGeom prst="rect">
            <a:avLst/>
          </a:prstGeom>
          <a:ln>
            <a:solidFill>
              <a:schemeClr val="tx1"/>
            </a:solidFill>
          </a:ln>
        </p:spPr>
      </p:pic>
      <p:sp>
        <p:nvSpPr>
          <p:cNvPr id="15" name="Google Shape;391;p30">
            <a:extLst>
              <a:ext uri="{FF2B5EF4-FFF2-40B4-BE49-F238E27FC236}">
                <a16:creationId xmlns:a16="http://schemas.microsoft.com/office/drawing/2014/main" id="{1BD60D21-2594-6FC4-9BC0-F64C8E8CC0E8}"/>
              </a:ext>
            </a:extLst>
          </p:cNvPr>
          <p:cNvSpPr txBox="1">
            <a:spLocks noGrp="1"/>
          </p:cNvSpPr>
          <p:nvPr>
            <p:ph type="subTitle" idx="1"/>
          </p:nvPr>
        </p:nvSpPr>
        <p:spPr>
          <a:xfrm>
            <a:off x="728100" y="4213674"/>
            <a:ext cx="7750812" cy="572699"/>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a:t>Provides authenticated and encrypted communication, significantly improving overall data confidentiality and integrity. </a:t>
            </a:r>
            <a:endParaRPr/>
          </a:p>
        </p:txBody>
      </p:sp>
    </p:spTree>
    <p:extLst>
      <p:ext uri="{BB962C8B-B14F-4D97-AF65-F5344CB8AC3E}">
        <p14:creationId xmlns:p14="http://schemas.microsoft.com/office/powerpoint/2010/main" val="110714843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349744C7-B530-73B0-9103-DC4ED28489CE}"/>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D0088D3D-C8EA-479D-17B6-7F48A82A1FA7}"/>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(12. CRY</a:t>
            </a:r>
            <a:r>
              <a:rPr lang="en-US" altLang="zh-CN">
                <a:solidFill>
                  <a:schemeClr val="lt2"/>
                </a:solidFill>
              </a:rPr>
              <a:t>P</a:t>
            </a:r>
            <a:r>
              <a:rPr lang="en">
                <a:solidFill>
                  <a:schemeClr val="lt2"/>
                </a:solidFill>
              </a:rPr>
              <a:t>TOGRAPHY IMPLEMENTATION)</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2759516F-D3CA-9695-F02B-A501303542C8}"/>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DBBFDC8F-44E1-4816-56E2-2230FA8139A5}"/>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386A3993-2782-4A6D-2DA0-419439230F72}"/>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C7538832-8C2F-CB69-868D-E65888DA31D3}"/>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55E56FDF-A712-DC25-52B2-BA2C21A0A232}"/>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898783F8-2187-3384-6631-159AE73E0ABE}"/>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C0CA369D-AEA6-5F22-91B7-014F58C88458}"/>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C417EF09-439C-75A9-A956-4A8F52671DE4}"/>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979840D3-8368-22F4-1BE0-2637D516267A}"/>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31C9862B-51EF-0841-ECF5-BCD02790F5E8}"/>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AA93C12B-FE9D-2701-7323-BFE0F0D76A40}"/>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0E2DED28-B2EE-D20E-10A0-2794676066E3}"/>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65B16D64-3992-5709-DB17-626EE2EBB846}"/>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D35A48DF-DD93-376D-EB2D-7916F8777D70}"/>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89CB1368-9A90-9889-42EB-8ED98AFEFCF9}"/>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539213DF-82B1-B176-605B-FCA3FF86A566}"/>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B0F3F2B8-437D-69B4-7C07-74E345B81092}"/>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644E39E4-4A68-1429-C60A-D12D5FC3BBF9}"/>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C46FA94C-4DC1-E725-4340-16F2295CF7D5}"/>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C7CAEF1C-220F-73A8-432A-E113E5631E91}"/>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53BC66F2-B446-8F9C-D681-E66781157704}"/>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2BD10BB5-A526-4588-1261-FFF6ACFF5F64}"/>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51135314-6904-7DDA-2416-98137C762517}"/>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0B9628EF-ED93-1A98-26D1-81A3C19733D6}"/>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F7A5AC43-CBAB-C16D-533E-73FCF4459CDD}"/>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6E3EC0CB-6850-0359-FA60-5A6473F5EA65}"/>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26C9EB90-8330-A4A1-BD54-07054CE11592}"/>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DE9B4BC0-5CFF-512A-D329-B8D3E5AB301B}"/>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67007231-C6B0-9A32-7AD0-8FE50B614277}"/>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4742C6AD-7D6F-71F6-218B-FAA0CF3AEE1A}"/>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CA2B1592-1C47-0AC4-DF2C-472BED211E20}"/>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292093B1-4A63-02BF-C91D-3840BE706792}"/>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5E41FED0-CCC1-F027-8887-DA75B6E3A9CC}"/>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30E60BC4-FD14-DD9F-DD4D-6114AA30C5AE}"/>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A04B2512-AC68-9A39-EBF2-0ED0B6B8180F}"/>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31F0FA8C-9470-A7F4-4691-87E8840BD4F0}"/>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5E525FE9-4290-3C24-5EE3-962EA254ABC9}"/>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3BF676A5-9AAF-D3CB-24D3-6720D3D9D74E}"/>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D67AE4FF-8B00-FB39-1CBE-668B8E51CAD3}"/>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2A35E0E2-038B-136F-36AE-2F23B26DEB5D}"/>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3F84E465-C4D5-4AEF-5293-89DA2C61BF12}"/>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7AA3A455-5402-80D8-2D7F-6C14AB4A84B0}"/>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90FDFE9E-F98E-371E-A9B5-49E3305C3A54}"/>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409CAEF3-6892-DAB8-D746-35E0195D7F37}"/>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5BDD07F0-9267-3EA0-20D0-7F5E8EFA9D24}"/>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425BA1C6-1A43-E65B-CE5D-B197A2FB077F}"/>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FFD93C26-C217-A963-B579-21E94A755E46}"/>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2AE2FF02-85C4-0C0F-F045-577829F4E5FC}"/>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80114987-952E-B21F-CA21-27645B682F31}"/>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23B0CC2D-D190-6B0E-787E-258E79EFAA8C}"/>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C7584BF9-6920-FDF0-7D75-8BEBC5884639}"/>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22C17F39-7B52-A60A-38A0-E719CAFC5A52}"/>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5F6E0678-04D2-4679-6375-8011C219B279}"/>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B6C38B8C-0E88-59B3-6F24-EEEB1B804426}"/>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FDF0E4BA-0FA4-3F93-8A47-F0AD97E0C74F}"/>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D3E9F2E6-420E-98CB-9A98-C5855802EC67}"/>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7D99B50A-F5A9-A046-055F-9EFC9E0CC48B}"/>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BBD8565D-7504-1D0F-1811-456A75D0799B}"/>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F5795115-3419-3736-943F-B35A726FAE06}"/>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6E010682-34F9-1E48-6D73-A36682E3E5CC}"/>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42C39B63-3D26-D529-AAB8-DFDD551FFF24}"/>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ED057B58-7F07-CECD-298C-F53B7FA43368}"/>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9F28A806-94FD-229A-8984-C4C90DA09EB2}"/>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F9832BC0-0A78-470F-F1AA-F97D101FD05C}"/>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9B0CA81B-5413-49B3-2788-FAAC53139A4B}"/>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58D2721C-4042-A15C-F55D-8C6E78EE405D}"/>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DA81CA03-1E11-B2B8-FC03-AAC5449E2694}"/>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E0B271C1-F6BE-45C6-27C3-A665459E2083}"/>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0063DBDA-2670-4C69-C6A4-B05B3A894BAC}"/>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8986A51F-0114-9CC0-A475-2E96D0EAE705}"/>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91A932A8-8789-F1EC-C84B-113C63201F74}"/>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7E808714-3746-C82A-9296-B35137FB1641}"/>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296495F5-2775-BEE1-BC16-458DD246BDD4}"/>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C5162129-7A9D-621C-4331-06639D9C2D10}"/>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A766795C-6CAE-4DC4-10D4-6906FEE68430}"/>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89369785-88AE-7288-5008-5306DDBBE1A2}"/>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86A20166-B5E6-053E-22CD-56DC137E376E}"/>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48B86DCB-3C89-EE23-998E-ECEE4250674A}"/>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6CFDE1A1-1667-2B0E-1438-208AB099DB46}"/>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9D1CF82F-2F15-E04F-715D-9D9C33F28B83}"/>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9232B7E3-79C2-258B-108B-9D8146244441}"/>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9B03CBD1-44AC-8EB2-7E54-028F052CA7C5}"/>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EC256C02-30E0-10C0-202B-A607D91B50BE}"/>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0F03E446-368A-2191-0A24-80633E48E34A}"/>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F40630B3-CF6A-834D-36D6-8E79389C2E8B}"/>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ABED51B3-BCAA-D361-8FC5-E5EB5653AF07}"/>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84D9EA11-5FD5-D7F6-DE67-6562B42F8E0E}"/>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981ED818-6B0B-769E-0AE2-183E426093B6}"/>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B5017DDF-CAF7-0273-B249-B470ACD609A6}"/>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4333EB36-7A21-0FAA-A6ED-A03957E59266}"/>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DC3CE05D-54FE-F0E3-5DE9-82B79546D7A3}"/>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88C7B1B4-D2D4-77DE-5698-32688B63F0F0}"/>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DD752814-E495-4B1D-6091-43C03859D03F}"/>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55247868-B36E-5F1E-AC57-4D70E3E1743E}"/>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A8574A56-9836-ED3C-E7EE-6695C78FC839}"/>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8D564B05-D14B-6E18-2691-975548CDECC6}"/>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D33E3E34-825B-53C0-84BE-18AC2DA164BC}"/>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C57514B2-BE0E-7326-1F27-72F03024B0DD}"/>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4A9756B2-31CF-37FA-47A0-E816A51DEC64}"/>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91CC2F27-0C09-AA00-D1BF-816457BA1000}"/>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C5DFB66B-78C1-1A8F-FE68-EC3D8DD6B3AC}"/>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2AB4391C-65FF-6C40-E686-BCCEF11C21EC}"/>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1817567A-D395-07D1-9E4A-E055AA62D85A}"/>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601EA738-9C7C-DEF6-01FC-65B23BAC3D97}"/>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BF209FC4-3781-1282-03DD-177B46D264F6}"/>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4F1B6B87-15E2-85DC-6D20-11A88CDC9B5C}"/>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02B7EAE0-EB08-B370-9F8F-45F65DDB3C57}"/>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76D56B41-111B-E32F-7E3A-1ED459654385}"/>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982EA77B-0FE1-906B-6436-78B4B8DC9325}"/>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B2EDC087-1918-A566-AA8F-095F898F310B}"/>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6078AE53-5051-4C26-B328-868F2CF34F62}"/>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CE0BF853-4AD7-AFE7-6A7E-4E6159A32469}"/>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2582E111-E491-FCE1-A5CC-C710C61775DC}"/>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F7F2AADB-03CB-5AFD-0140-8BA3BECA53CF}"/>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6867A230-54D4-66FE-6781-8870AAC31EFA}"/>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86E117AF-2EFD-A4A8-60C8-966A35727BE1}"/>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D6455D65-8890-3296-10D7-9B3058FD905B}"/>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887F7EF4-D624-E997-5A98-4E78FB15F7B1}"/>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6DAD6BB9-7D30-9E19-3771-81D46566BA9A}"/>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C470ECA5-23EF-0D10-6E6F-79AD4BA8DF3A}"/>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6042DB47-04AA-2D71-8E16-5CEF78FF366E}"/>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A5C8410E-7D24-E2A6-C02C-EAB224456ECE}"/>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CF035112-CE71-E3BF-287F-A848910891D7}"/>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414767CD-AB46-8D69-FD3F-E3AF01ABCC6A}"/>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BA5848C6-7DB2-7E80-7667-EDF720BC3048}"/>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FB8B2640-DCCD-D93E-83E7-0D0910F35806}"/>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8591A7B9-76FD-9C4B-7EDC-59F9F440C5AF}"/>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63BD65CE-FE86-7B83-1F85-CE7EC782902E}"/>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C46672D7-6F2F-DEEE-5889-E4E8C316D781}"/>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1102914D-5B0F-CEDA-EC89-D4A07F2BF4B7}"/>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6002AC57-92D3-5002-B192-FA77BDEA3BD4}"/>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CC127F15-B217-6348-D3D9-BE6B42ED668A}"/>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0878C279-2E1E-2B48-D3A1-3F3A804F746E}"/>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C9646DC2-A108-17ED-9797-5F6FC607B409}"/>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16CDB81D-7370-7315-4EF8-806B3AECFFDB}"/>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A3DADF5A-F282-8149-6C3B-9F4D13FBD1A5}"/>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CA50D400-F1BE-9034-E845-4BF01DD5F921}"/>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F8F1E301-D5FF-B1EC-BB8D-B820C5B800D9}"/>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F5513B4A-89B6-3EB3-F158-D5C6ACEA7E37}"/>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F557C4CB-FA85-6479-47AE-E965CEE05734}"/>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6709D642-1E0A-E7C4-E96D-CEDA4A4A1466}"/>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889D9B9D-BE78-D8F2-5BF4-C4C9DF41EA6A}"/>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B69A4E93-BF75-7DC4-525E-617EE88BAF35}"/>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58495C44-1677-B951-2351-6ABE55F457D4}"/>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B6F04957-275A-7319-935C-8CA70A7A9AFC}"/>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AFA8B35A-C27F-7CC3-FD75-3A2857B9FF88}"/>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BCE9739E-549E-7F35-BBC8-DA074B588599}"/>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3983181B-4E32-FD97-1FCA-41C41929F39F}"/>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8E04B99C-E124-409A-420B-9B4E4BAE3C5A}"/>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D916D02B-301C-6C90-5C96-9C61E260AA12}"/>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FEB8BD33-CE70-392D-EB36-56C6345537F9}"/>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591FD5D3-660F-8DE3-93F8-6AB6F9121206}"/>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9FCBA0E6-D5EC-31FD-C8FF-1E5C0164E39F}"/>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714E08A1-2FF2-F54D-5AA3-1BF0961FA5F7}"/>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54311185-FB38-CEE6-C491-F9F22586F953}"/>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B1A2CCC4-298D-C0C9-FFD2-C3EB095CD4B0}"/>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11D317A3-02FC-3450-864D-5B9D4CAE25A4}"/>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C729BDDE-AFEC-4BC5-9F01-9855432E8189}"/>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5C2A8BD9-6E28-69B1-1C03-40DDF7182537}"/>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C8F7A70E-7CAF-8273-AE2C-EAED51D3404E}"/>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818CE3A0-FD91-AC12-1475-C26A23E7C2E0}"/>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6BB8FC16-DAAA-0CAB-58E8-571F02363FFA}"/>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CD2FBC58-B15D-7E09-50E0-A495FB3574B7}"/>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25134E12-064F-22EB-A2A3-1C5E3902D557}"/>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B617E7F7-CF7C-8AE7-1855-38B4DBEA57F3}"/>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5B728627-593D-359F-E734-5182D53F4020}"/>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A087ECC9-5BB2-E528-1EA6-AA3282BC59E7}"/>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6988BE07-2622-9335-C7E8-B41470932F2D}"/>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5643D89D-AB30-9197-3E4A-59E34F3F921A}"/>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B27FB0AD-1D12-04D0-68C8-73605DB1CBAF}"/>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D8CC34C0-9828-EF45-33E3-C54979D025B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E5B23B26-AC72-A3E0-9020-DFEDDE6BFEFE}"/>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7C783721-8C4E-4B85-F482-2FA18754691B}"/>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9F6B34EE-465D-CBBA-FF9F-EC3F06EBA692}"/>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13AD7C73-81FA-FA16-202E-032114AB06BA}"/>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175FB1AA-AD36-0825-52FE-443F0D093C8F}"/>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3294572D-E1FA-8727-128D-F222563A0D8E}"/>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ED3C2BD0-D2F1-8D20-03EB-D76A61CC21DE}"/>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F2E3D7BA-3CEA-F298-51CB-C2C75330CAF5}"/>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992DD703-44A8-A122-36A2-3986E8B271B8}"/>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7AA62CC4-AB72-FDE0-4F0D-95621F28B1F7}"/>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6761FE71-99E3-0B6B-1A21-FF3353586205}"/>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B01C54C2-DF38-4BE2-347F-4D546CF12A46}"/>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363031E4-ACC4-C4BE-C915-4897C080C670}"/>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241E7C1F-5D8D-CA15-9C08-1CD2D5C2F81A}"/>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410B2F35-42B3-CE36-6757-5A0E85B58A94}"/>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CAB080ED-F48A-5BA8-E30C-32479D636DC9}"/>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42C13CEF-242F-532F-4F51-25ABA7A4DF26}"/>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456C97ED-A4CB-0502-D25E-B6BD9EBCEC4C}"/>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C1FC1F54-2E33-A586-1C0A-E847FA09CD05}"/>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424BD310-CD56-166E-C3A0-D30178043873}"/>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09729285-E484-AC9C-8036-9B2E2AFC3E13}"/>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57730253-3C0F-68C9-1EE1-CEF8CB6B92C7}"/>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B53BBCF2-B643-254A-A04C-6666733B960D}"/>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E33A39D1-835A-B2E9-CA93-7CAFC03F61AC}"/>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2B97EE98-73A6-7DCE-C76C-1068DCE9F208}"/>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8533349B-3AA3-45E6-BDE2-609A42990C20}"/>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54273F1E-B9BF-F8ED-6014-6876197E1E43}"/>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DD958F05-E5B1-4E9E-85A1-6D56102DE91D}"/>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9975C738-CB7B-EF55-2468-7A40906A9DB4}"/>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108DD27A-7BC4-9F58-80D7-02D105584557}"/>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ADAD20A8-1754-D2F5-2FAD-CAAAE0A1B46C}"/>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4078B2BB-D3C4-E1EC-11F0-5BFCEB6712EE}"/>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91909B98-D318-6C7B-060C-E397AEE6F92A}"/>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1582D073-2FD2-945A-A4C9-72EE88898B32}"/>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322C6406-639E-6324-C87A-6378B78B184A}"/>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BAB8BAF9-FD5A-E3D2-AF56-B462F35F5FA9}"/>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1303E137-F3A6-1E41-02E9-40D1CD33C6A7}"/>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3C64F027-7982-7EE5-B574-C045C3924ABE}"/>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E338487A-985E-D5AD-D9E0-B58B94FB9A3B}"/>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E08F309A-A9CA-C0D9-ED61-8F79B7BD1215}"/>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3136A906-2258-3347-248D-2A4390570BF1}"/>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7F3AC118-58FA-C89C-C981-EA636EC78697}"/>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DFD215D8-1B15-6CF5-D62C-AE1920D188D0}"/>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0B97DD23-0530-5A80-B474-F8E4E39FE617}"/>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CC0ECF64-E9B6-BE9F-5FFB-30EFA1E2BC5D}"/>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8EE5F0C3-96A6-6F85-D6FF-87E883CF8444}"/>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E02BFAB5-851C-F883-9C79-1DEC53497251}"/>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1132F19A-7C81-A6B7-753D-F7B5D756142B}"/>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2F2B747B-B746-04BE-C8E1-8F1312EE908F}"/>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FF32CCCD-992F-8B47-5797-A019B8A7D7CF}"/>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C8BB912A-57FF-9F38-E058-F719766C78AE}"/>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BFFA3AB0-8F52-7FD5-0266-CD4E93CA2A66}"/>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9D42C68D-6082-9BD6-241A-41870995421B}"/>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1D0FCE34-C986-1282-D458-ACF598606C02}"/>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160304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69FFF153-AB33-E2E0-6072-4894B6FB345A}"/>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48718325-71DE-200B-0457-86AB49BC49D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Data-in-Transit (HTTPS/ TLS1.3)</a:t>
            </a:r>
            <a:endParaRPr>
              <a:solidFill>
                <a:schemeClr val="lt2"/>
              </a:solidFill>
            </a:endParaRPr>
          </a:p>
        </p:txBody>
      </p:sp>
      <p:sp>
        <p:nvSpPr>
          <p:cNvPr id="411" name="Google Shape;411;p30">
            <a:extLst>
              <a:ext uri="{FF2B5EF4-FFF2-40B4-BE49-F238E27FC236}">
                <a16:creationId xmlns:a16="http://schemas.microsoft.com/office/drawing/2014/main" id="{A94383D0-F430-7B7B-7DD5-1D85EC6CC7C0}"/>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D4439622-00F9-0F59-F987-AAD405D674DB}"/>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1062DB9-AB43-CA0D-CEF3-AB29B7DCA7D6}"/>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643C794D-656C-5407-4C33-3E3CD8C63083}"/>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7C2E0196-4869-2F3E-B2A3-49C9753384ED}"/>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B10CD16B-6846-FFE4-5303-631B6EC4FC3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B08F6955-BCFD-3463-3DBD-E1D30B72F190}"/>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08C5FBD8-307D-26A7-C2F7-35B0A5E4D77B}"/>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1C506000-3659-A7CE-68B1-1D84BEDDECBF}"/>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0C9203F6-AC04-54B8-F2E2-45F5F70D3E39}"/>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BC6B5DA8-0296-1BA3-8331-1FEF4D9481C5}"/>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7783C543-AB2D-A7DC-15A0-87181C3B4FC0}"/>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25F6D1F7-C658-3A03-C289-7D218D08C65B}"/>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7D12257E-2463-32E3-0B7A-4599ED775C21}"/>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F0BD5CA4-FD29-C6CA-A596-6EBE4FF1C753}"/>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17B854DD-DC3B-4D14-5A98-B2FB02B6B51B}"/>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C3AC3B57-A87F-B5C6-6153-F94C167A91E8}"/>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A7B58F72-7D3E-E275-0776-B5B0B1C2EC1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F124BE8A-8C1A-15C1-1DDF-B1A8257FC4F2}"/>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98E32D94-1B9E-19FC-900D-5A84746A9EE4}"/>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DCF5222E-8CA4-7879-7215-671F578F841B}"/>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C10DC3DE-3316-E1E8-6964-A1376AA4D539}"/>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BA01336F-45B9-1695-9AEC-FF149493E045}"/>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2FABB1DD-94AC-128D-7A80-77B1A68593A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950E74C1-591F-7196-E823-2A0180E81E4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B67521D3-936C-36F0-321B-FA70FA726B2F}"/>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a:extLst>
              <a:ext uri="{FF2B5EF4-FFF2-40B4-BE49-F238E27FC236}">
                <a16:creationId xmlns:a16="http://schemas.microsoft.com/office/drawing/2014/main" id="{6A52407F-7911-D27C-3A64-BA2820E23D55}"/>
              </a:ext>
            </a:extLst>
          </p:cNvPr>
          <p:cNvPicPr>
            <a:picLocks noChangeAspect="1"/>
          </p:cNvPicPr>
          <p:nvPr/>
        </p:nvPicPr>
        <p:blipFill>
          <a:blip r:embed="rId3"/>
          <a:srcRect l="996" t="2412" r="32091" b="4139"/>
          <a:stretch>
            <a:fillRect/>
          </a:stretch>
        </p:blipFill>
        <p:spPr>
          <a:xfrm>
            <a:off x="409524" y="1103629"/>
            <a:ext cx="3657600" cy="2717105"/>
          </a:xfrm>
          <a:prstGeom prst="rect">
            <a:avLst/>
          </a:prstGeom>
          <a:ln>
            <a:solidFill>
              <a:schemeClr val="tx1"/>
            </a:solidFill>
          </a:ln>
        </p:spPr>
      </p:pic>
      <p:pic>
        <p:nvPicPr>
          <p:cNvPr id="11" name="Picture 10">
            <a:extLst>
              <a:ext uri="{FF2B5EF4-FFF2-40B4-BE49-F238E27FC236}">
                <a16:creationId xmlns:a16="http://schemas.microsoft.com/office/drawing/2014/main" id="{20405087-37E8-C2A6-8D6C-394B9F75D98C}"/>
              </a:ext>
            </a:extLst>
          </p:cNvPr>
          <p:cNvPicPr>
            <a:picLocks noChangeAspect="1"/>
          </p:cNvPicPr>
          <p:nvPr/>
        </p:nvPicPr>
        <p:blipFill>
          <a:blip r:embed="rId4"/>
          <a:stretch>
            <a:fillRect/>
          </a:stretch>
        </p:blipFill>
        <p:spPr>
          <a:xfrm>
            <a:off x="4265070" y="1084666"/>
            <a:ext cx="4158930" cy="1192773"/>
          </a:xfrm>
          <a:prstGeom prst="rect">
            <a:avLst/>
          </a:prstGeom>
        </p:spPr>
      </p:pic>
      <p:pic>
        <p:nvPicPr>
          <p:cNvPr id="13" name="Picture 12">
            <a:extLst>
              <a:ext uri="{FF2B5EF4-FFF2-40B4-BE49-F238E27FC236}">
                <a16:creationId xmlns:a16="http://schemas.microsoft.com/office/drawing/2014/main" id="{1AC6CE8B-2F4D-673A-4226-6A13A0CDBBAF}"/>
              </a:ext>
            </a:extLst>
          </p:cNvPr>
          <p:cNvPicPr>
            <a:picLocks noChangeAspect="1"/>
          </p:cNvPicPr>
          <p:nvPr/>
        </p:nvPicPr>
        <p:blipFill>
          <a:blip r:embed="rId5"/>
          <a:srcRect r="12916" b="7645"/>
          <a:stretch>
            <a:fillRect/>
          </a:stretch>
        </p:blipFill>
        <p:spPr>
          <a:xfrm>
            <a:off x="4271583" y="2344380"/>
            <a:ext cx="4571664" cy="2717105"/>
          </a:xfrm>
          <a:prstGeom prst="rect">
            <a:avLst/>
          </a:prstGeom>
          <a:ln>
            <a:solidFill>
              <a:schemeClr val="tx1"/>
            </a:solidFill>
          </a:ln>
        </p:spPr>
      </p:pic>
      <p:sp>
        <p:nvSpPr>
          <p:cNvPr id="14" name="Google Shape;391;p30">
            <a:extLst>
              <a:ext uri="{FF2B5EF4-FFF2-40B4-BE49-F238E27FC236}">
                <a16:creationId xmlns:a16="http://schemas.microsoft.com/office/drawing/2014/main" id="{C2F3C2D6-8FD3-0B02-6C7F-6EB7D4E374EA}"/>
              </a:ext>
            </a:extLst>
          </p:cNvPr>
          <p:cNvSpPr txBox="1">
            <a:spLocks noGrp="1"/>
          </p:cNvSpPr>
          <p:nvPr>
            <p:ph type="subTitle" idx="1"/>
          </p:nvPr>
        </p:nvSpPr>
        <p:spPr>
          <a:xfrm>
            <a:off x="645433" y="3906638"/>
            <a:ext cx="3619637" cy="1236862"/>
          </a:xfrm>
          <a:prstGeom prst="rect">
            <a:avLst/>
          </a:prstGeom>
        </p:spPr>
        <p:txBody>
          <a:bodyPr spcFirstLastPara="1" wrap="square" lIns="91425" tIns="91425" rIns="91425" bIns="91425" anchor="t" anchorCtr="0">
            <a:noAutofit/>
          </a:bodyPr>
          <a:lstStyle/>
          <a:p>
            <a:pPr marL="0" lvl="0" indent="0"/>
            <a:r>
              <a:rPr lang="en-US"/>
              <a:t>TLS 1.3 setup ensures all traffic fully encrypted and protected in transit, keeping sensitive data secure without needing extra application-level encryption.</a:t>
            </a:r>
            <a:endParaRPr lang="en-US">
              <a:solidFill>
                <a:srgbClr val="FF0000"/>
              </a:solidFill>
            </a:endParaRPr>
          </a:p>
        </p:txBody>
      </p:sp>
    </p:spTree>
    <p:extLst>
      <p:ext uri="{BB962C8B-B14F-4D97-AF65-F5344CB8AC3E}">
        <p14:creationId xmlns:p14="http://schemas.microsoft.com/office/powerpoint/2010/main" val="3698098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81">
          <a:extLst>
            <a:ext uri="{FF2B5EF4-FFF2-40B4-BE49-F238E27FC236}">
              <a16:creationId xmlns:a16="http://schemas.microsoft.com/office/drawing/2014/main" id="{3D19D987-40E5-046A-8F7C-E161DAFD393B}"/>
            </a:ext>
          </a:extLst>
        </p:cNvPr>
        <p:cNvGrpSpPr/>
        <p:nvPr/>
      </p:nvGrpSpPr>
      <p:grpSpPr>
        <a:xfrm>
          <a:off x="0" y="0"/>
          <a:ext cx="0" cy="0"/>
          <a:chOff x="0" y="0"/>
          <a:chExt cx="0" cy="0"/>
        </a:xfrm>
      </p:grpSpPr>
      <p:sp>
        <p:nvSpPr>
          <p:cNvPr id="2083" name="Google Shape;2083;p47">
            <a:extLst>
              <a:ext uri="{FF2B5EF4-FFF2-40B4-BE49-F238E27FC236}">
                <a16:creationId xmlns:a16="http://schemas.microsoft.com/office/drawing/2014/main" id="{9679F41A-306C-7178-82A6-2C4BB762866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a:t>
            </a:r>
            <a:r>
              <a:rPr lang="en">
                <a:solidFill>
                  <a:schemeClr val="lt2"/>
                </a:solidFill>
              </a:rPr>
              <a:t>SYSTEM</a:t>
            </a:r>
            <a:endParaRPr>
              <a:solidFill>
                <a:schemeClr val="lt2"/>
              </a:solidFill>
            </a:endParaRPr>
          </a:p>
        </p:txBody>
      </p:sp>
      <p:sp>
        <p:nvSpPr>
          <p:cNvPr id="2084" name="Google Shape;2084;p47">
            <a:extLst>
              <a:ext uri="{FF2B5EF4-FFF2-40B4-BE49-F238E27FC236}">
                <a16:creationId xmlns:a16="http://schemas.microsoft.com/office/drawing/2014/main" id="{7B86B8FB-3D23-EB6A-A046-C708CD1905ED}"/>
              </a:ext>
            </a:extLst>
          </p:cNvPr>
          <p:cNvSpPr txBox="1"/>
          <p:nvPr/>
        </p:nvSpPr>
        <p:spPr>
          <a:xfrm>
            <a:off x="6615875" y="1776575"/>
            <a:ext cx="2020200" cy="480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b="1">
                <a:solidFill>
                  <a:schemeClr val="dk1"/>
                </a:solidFill>
                <a:latin typeface="Oswald"/>
                <a:ea typeface="Oswald"/>
                <a:cs typeface="Oswald"/>
                <a:sym typeface="Oswald"/>
              </a:rPr>
              <a:t>User roles</a:t>
            </a:r>
            <a:endParaRPr sz="2100" b="1">
              <a:solidFill>
                <a:schemeClr val="dk1"/>
              </a:solidFill>
              <a:latin typeface="Oswald"/>
              <a:ea typeface="Oswald"/>
              <a:cs typeface="Oswald"/>
              <a:sym typeface="Oswald"/>
            </a:endParaRPr>
          </a:p>
        </p:txBody>
      </p:sp>
      <p:sp>
        <p:nvSpPr>
          <p:cNvPr id="2085" name="Google Shape;2085;p47">
            <a:extLst>
              <a:ext uri="{FF2B5EF4-FFF2-40B4-BE49-F238E27FC236}">
                <a16:creationId xmlns:a16="http://schemas.microsoft.com/office/drawing/2014/main" id="{71A7E893-10CE-98D5-BA2C-D9164E0DB527}"/>
              </a:ext>
            </a:extLst>
          </p:cNvPr>
          <p:cNvSpPr txBox="1"/>
          <p:nvPr/>
        </p:nvSpPr>
        <p:spPr>
          <a:xfrm>
            <a:off x="6615875" y="2100575"/>
            <a:ext cx="2020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latin typeface="Nunito"/>
                <a:ea typeface="Nunito"/>
                <a:cs typeface="Nunito"/>
                <a:sym typeface="Nunito"/>
              </a:rPr>
              <a:t>User and Admin</a:t>
            </a:r>
            <a:endParaRPr>
              <a:solidFill>
                <a:schemeClr val="dk1"/>
              </a:solidFill>
              <a:latin typeface="Nunito"/>
              <a:ea typeface="Nunito"/>
              <a:cs typeface="Nunito"/>
              <a:sym typeface="Nunito"/>
            </a:endParaRPr>
          </a:p>
        </p:txBody>
      </p:sp>
      <p:sp>
        <p:nvSpPr>
          <p:cNvPr id="2086" name="Google Shape;2086;p47">
            <a:extLst>
              <a:ext uri="{FF2B5EF4-FFF2-40B4-BE49-F238E27FC236}">
                <a16:creationId xmlns:a16="http://schemas.microsoft.com/office/drawing/2014/main" id="{824BE2A0-F588-3202-B445-4DD452759AF4}"/>
              </a:ext>
            </a:extLst>
          </p:cNvPr>
          <p:cNvSpPr txBox="1"/>
          <p:nvPr/>
        </p:nvSpPr>
        <p:spPr>
          <a:xfrm>
            <a:off x="6615875" y="3421900"/>
            <a:ext cx="2020200" cy="480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b="1">
                <a:solidFill>
                  <a:schemeClr val="dk1"/>
                </a:solidFill>
                <a:latin typeface="Oswald"/>
                <a:ea typeface="Oswald"/>
                <a:cs typeface="Oswald"/>
                <a:sym typeface="Oswald"/>
              </a:rPr>
              <a:t>Ordering &amp; Admin</a:t>
            </a:r>
            <a:endParaRPr sz="2100" b="1">
              <a:solidFill>
                <a:schemeClr val="dk1"/>
              </a:solidFill>
              <a:latin typeface="Oswald"/>
              <a:ea typeface="Oswald"/>
              <a:cs typeface="Oswald"/>
              <a:sym typeface="Oswald"/>
            </a:endParaRPr>
          </a:p>
        </p:txBody>
      </p:sp>
      <p:sp>
        <p:nvSpPr>
          <p:cNvPr id="2087" name="Google Shape;2087;p47">
            <a:extLst>
              <a:ext uri="{FF2B5EF4-FFF2-40B4-BE49-F238E27FC236}">
                <a16:creationId xmlns:a16="http://schemas.microsoft.com/office/drawing/2014/main" id="{FF4E62CF-815C-A855-2597-E788B9F506AB}"/>
              </a:ext>
            </a:extLst>
          </p:cNvPr>
          <p:cNvSpPr txBox="1"/>
          <p:nvPr/>
        </p:nvSpPr>
        <p:spPr>
          <a:xfrm>
            <a:off x="6615875" y="3749184"/>
            <a:ext cx="2020200" cy="572700"/>
          </a:xfrm>
          <a:prstGeom prst="rect">
            <a:avLst/>
          </a:prstGeom>
          <a:noFill/>
          <a:ln>
            <a:noFill/>
          </a:ln>
        </p:spPr>
        <p:txBody>
          <a:bodyPr spcFirstLastPara="1" wrap="square" lIns="91425" tIns="91425" rIns="91425" bIns="91425" anchor="t" anchorCtr="0">
            <a:noAutofit/>
          </a:bodyPr>
          <a:lstStyle/>
          <a:p>
            <a:pPr lvl="0"/>
            <a:r>
              <a:rPr lang="en-US">
                <a:solidFill>
                  <a:schemeClr val="dk1"/>
                </a:solidFill>
                <a:latin typeface="Nunito"/>
                <a:ea typeface="Nunito"/>
                <a:cs typeface="Nunito"/>
                <a:sym typeface="Nunito"/>
              </a:rPr>
              <a:t>Users can order with TNG e-Wallet or COD, Admins manage products, stock orders and reports </a:t>
            </a:r>
          </a:p>
        </p:txBody>
      </p:sp>
      <p:sp>
        <p:nvSpPr>
          <p:cNvPr id="2088" name="Google Shape;2088;p47">
            <a:extLst>
              <a:ext uri="{FF2B5EF4-FFF2-40B4-BE49-F238E27FC236}">
                <a16:creationId xmlns:a16="http://schemas.microsoft.com/office/drawing/2014/main" id="{9E9285A0-92DA-5495-C367-7A12E5F62A29}"/>
              </a:ext>
            </a:extLst>
          </p:cNvPr>
          <p:cNvSpPr txBox="1"/>
          <p:nvPr/>
        </p:nvSpPr>
        <p:spPr>
          <a:xfrm>
            <a:off x="507925" y="1776575"/>
            <a:ext cx="2020200" cy="480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100" b="1">
                <a:solidFill>
                  <a:schemeClr val="dk1"/>
                </a:solidFill>
                <a:latin typeface="Oswald"/>
                <a:ea typeface="Oswald"/>
                <a:cs typeface="Oswald"/>
                <a:sym typeface="Oswald"/>
              </a:rPr>
              <a:t>KAHTECH</a:t>
            </a:r>
            <a:endParaRPr sz="2100" b="1">
              <a:solidFill>
                <a:schemeClr val="dk1"/>
              </a:solidFill>
              <a:latin typeface="Oswald"/>
              <a:ea typeface="Oswald"/>
              <a:cs typeface="Oswald"/>
              <a:sym typeface="Oswald"/>
            </a:endParaRPr>
          </a:p>
        </p:txBody>
      </p:sp>
      <p:sp>
        <p:nvSpPr>
          <p:cNvPr id="2089" name="Google Shape;2089;p47">
            <a:extLst>
              <a:ext uri="{FF2B5EF4-FFF2-40B4-BE49-F238E27FC236}">
                <a16:creationId xmlns:a16="http://schemas.microsoft.com/office/drawing/2014/main" id="{F6011DFC-3540-9976-9EB9-383AE3B33D94}"/>
              </a:ext>
            </a:extLst>
          </p:cNvPr>
          <p:cNvSpPr txBox="1"/>
          <p:nvPr/>
        </p:nvSpPr>
        <p:spPr>
          <a:xfrm>
            <a:off x="507925" y="2099037"/>
            <a:ext cx="2382652" cy="1187508"/>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a:solidFill>
                  <a:schemeClr val="dk1"/>
                </a:solidFill>
                <a:latin typeface="Nunito"/>
                <a:ea typeface="Nunito"/>
                <a:cs typeface="Nunito"/>
                <a:sym typeface="Nunito"/>
              </a:rPr>
              <a:t>Online computer store paltform for customers in to browse PC components, and place order.</a:t>
            </a:r>
          </a:p>
        </p:txBody>
      </p:sp>
      <p:sp>
        <p:nvSpPr>
          <p:cNvPr id="2090" name="Google Shape;2090;p47">
            <a:extLst>
              <a:ext uri="{FF2B5EF4-FFF2-40B4-BE49-F238E27FC236}">
                <a16:creationId xmlns:a16="http://schemas.microsoft.com/office/drawing/2014/main" id="{7708FD25-B5ED-F861-4147-B81143274FC3}"/>
              </a:ext>
            </a:extLst>
          </p:cNvPr>
          <p:cNvSpPr txBox="1"/>
          <p:nvPr/>
        </p:nvSpPr>
        <p:spPr>
          <a:xfrm>
            <a:off x="507925" y="3421950"/>
            <a:ext cx="2020200" cy="480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100" b="1">
                <a:solidFill>
                  <a:schemeClr val="dk1"/>
                </a:solidFill>
                <a:latin typeface="Oswald"/>
                <a:ea typeface="Oswald"/>
                <a:cs typeface="Oswald"/>
                <a:sym typeface="Oswald"/>
              </a:rPr>
              <a:t>Features</a:t>
            </a:r>
            <a:endParaRPr sz="2100" b="1">
              <a:solidFill>
                <a:schemeClr val="dk1"/>
              </a:solidFill>
              <a:latin typeface="Oswald"/>
              <a:ea typeface="Oswald"/>
              <a:cs typeface="Oswald"/>
              <a:sym typeface="Oswald"/>
            </a:endParaRPr>
          </a:p>
        </p:txBody>
      </p:sp>
      <p:sp>
        <p:nvSpPr>
          <p:cNvPr id="2091" name="Google Shape;2091;p47">
            <a:extLst>
              <a:ext uri="{FF2B5EF4-FFF2-40B4-BE49-F238E27FC236}">
                <a16:creationId xmlns:a16="http://schemas.microsoft.com/office/drawing/2014/main" id="{15A27FE1-4E1A-D0D9-73A0-B792AA6A36F7}"/>
              </a:ext>
            </a:extLst>
          </p:cNvPr>
          <p:cNvSpPr txBox="1"/>
          <p:nvPr/>
        </p:nvSpPr>
        <p:spPr>
          <a:xfrm>
            <a:off x="689151" y="3749184"/>
            <a:ext cx="2020200" cy="949291"/>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a:solidFill>
                  <a:schemeClr val="dk1"/>
                </a:solidFill>
                <a:latin typeface="Nunito"/>
                <a:ea typeface="Nunito"/>
                <a:cs typeface="Nunito"/>
                <a:sym typeface="Nunito"/>
              </a:rPr>
              <a:t>Explore accessories, view product details and customize PC builds</a:t>
            </a:r>
          </a:p>
        </p:txBody>
      </p:sp>
      <p:cxnSp>
        <p:nvCxnSpPr>
          <p:cNvPr id="2092" name="Google Shape;2092;p47">
            <a:extLst>
              <a:ext uri="{FF2B5EF4-FFF2-40B4-BE49-F238E27FC236}">
                <a16:creationId xmlns:a16="http://schemas.microsoft.com/office/drawing/2014/main" id="{4F84F742-BB59-3C88-073E-B9BDA7B47F2E}"/>
              </a:ext>
            </a:extLst>
          </p:cNvPr>
          <p:cNvCxnSpPr>
            <a:cxnSpLocks/>
            <a:endCxn id="2084" idx="1"/>
          </p:cNvCxnSpPr>
          <p:nvPr/>
        </p:nvCxnSpPr>
        <p:spPr>
          <a:xfrm rot="10800000" flipH="1">
            <a:off x="6003400" y="2016700"/>
            <a:ext cx="612600" cy="857400"/>
          </a:xfrm>
          <a:prstGeom prst="bentConnector3">
            <a:avLst>
              <a:gd name="adj1" fmla="val 49990"/>
            </a:avLst>
          </a:prstGeom>
          <a:noFill/>
          <a:ln w="19050" cap="flat" cmpd="sng">
            <a:solidFill>
              <a:schemeClr val="lt2"/>
            </a:solidFill>
            <a:prstDash val="solid"/>
            <a:round/>
            <a:headEnd type="none" w="med" len="med"/>
            <a:tailEnd type="diamond" w="med" len="med"/>
          </a:ln>
        </p:spPr>
      </p:cxnSp>
      <p:cxnSp>
        <p:nvCxnSpPr>
          <p:cNvPr id="2093" name="Google Shape;2093;p47">
            <a:extLst>
              <a:ext uri="{FF2B5EF4-FFF2-40B4-BE49-F238E27FC236}">
                <a16:creationId xmlns:a16="http://schemas.microsoft.com/office/drawing/2014/main" id="{C2D7AB35-3A4F-7F76-B751-F8A1088888BE}"/>
              </a:ext>
            </a:extLst>
          </p:cNvPr>
          <p:cNvCxnSpPr>
            <a:cxnSpLocks/>
            <a:endCxn id="2090" idx="3"/>
          </p:cNvCxnSpPr>
          <p:nvPr/>
        </p:nvCxnSpPr>
        <p:spPr>
          <a:xfrm flipH="1">
            <a:off x="2528000" y="2874100"/>
            <a:ext cx="612600" cy="787800"/>
          </a:xfrm>
          <a:prstGeom prst="bentConnector3">
            <a:avLst>
              <a:gd name="adj1" fmla="val 49990"/>
            </a:avLst>
          </a:prstGeom>
          <a:noFill/>
          <a:ln w="19050" cap="flat" cmpd="sng">
            <a:solidFill>
              <a:schemeClr val="lt2"/>
            </a:solidFill>
            <a:prstDash val="solid"/>
            <a:round/>
            <a:headEnd type="none" w="med" len="med"/>
            <a:tailEnd type="diamond" w="med" len="med"/>
          </a:ln>
        </p:spPr>
      </p:cxnSp>
      <p:cxnSp>
        <p:nvCxnSpPr>
          <p:cNvPr id="2094" name="Google Shape;2094;p47">
            <a:extLst>
              <a:ext uri="{FF2B5EF4-FFF2-40B4-BE49-F238E27FC236}">
                <a16:creationId xmlns:a16="http://schemas.microsoft.com/office/drawing/2014/main" id="{BD454231-F2B1-190E-3F4D-7E195015A1D7}"/>
              </a:ext>
            </a:extLst>
          </p:cNvPr>
          <p:cNvCxnSpPr>
            <a:cxnSpLocks/>
            <a:endCxn id="2086" idx="1"/>
          </p:cNvCxnSpPr>
          <p:nvPr/>
        </p:nvCxnSpPr>
        <p:spPr>
          <a:xfrm>
            <a:off x="6003400" y="2874050"/>
            <a:ext cx="612600" cy="787800"/>
          </a:xfrm>
          <a:prstGeom prst="bentConnector3">
            <a:avLst>
              <a:gd name="adj1" fmla="val 49990"/>
            </a:avLst>
          </a:prstGeom>
          <a:noFill/>
          <a:ln w="19050" cap="flat" cmpd="sng">
            <a:solidFill>
              <a:schemeClr val="lt2"/>
            </a:solidFill>
            <a:prstDash val="solid"/>
            <a:round/>
            <a:headEnd type="none" w="med" len="med"/>
            <a:tailEnd type="diamond" w="med" len="med"/>
          </a:ln>
        </p:spPr>
      </p:cxnSp>
      <p:cxnSp>
        <p:nvCxnSpPr>
          <p:cNvPr id="2095" name="Google Shape;2095;p47">
            <a:extLst>
              <a:ext uri="{FF2B5EF4-FFF2-40B4-BE49-F238E27FC236}">
                <a16:creationId xmlns:a16="http://schemas.microsoft.com/office/drawing/2014/main" id="{836B9B72-AE7B-5A09-9F00-6C1F84338110}"/>
              </a:ext>
            </a:extLst>
          </p:cNvPr>
          <p:cNvCxnSpPr>
            <a:cxnSpLocks/>
            <a:stCxn id="2088" idx="3"/>
          </p:cNvCxnSpPr>
          <p:nvPr/>
        </p:nvCxnSpPr>
        <p:spPr>
          <a:xfrm>
            <a:off x="2528125" y="2016575"/>
            <a:ext cx="612600" cy="857400"/>
          </a:xfrm>
          <a:prstGeom prst="bentConnector3">
            <a:avLst>
              <a:gd name="adj1" fmla="val 49990"/>
            </a:avLst>
          </a:prstGeom>
          <a:noFill/>
          <a:ln w="19050" cap="flat" cmpd="sng">
            <a:solidFill>
              <a:schemeClr val="lt2"/>
            </a:solidFill>
            <a:prstDash val="solid"/>
            <a:round/>
            <a:headEnd type="diamond" w="med" len="med"/>
            <a:tailEnd type="none" w="med" len="med"/>
          </a:ln>
        </p:spPr>
      </p:cxnSp>
      <p:pic>
        <p:nvPicPr>
          <p:cNvPr id="3" name="Picture 2">
            <a:extLst>
              <a:ext uri="{FF2B5EF4-FFF2-40B4-BE49-F238E27FC236}">
                <a16:creationId xmlns:a16="http://schemas.microsoft.com/office/drawing/2014/main" id="{63A5EE04-88CF-A6D7-4E07-745E7113C0D1}"/>
              </a:ext>
            </a:extLst>
          </p:cNvPr>
          <p:cNvPicPr>
            <a:picLocks noChangeAspect="1"/>
          </p:cNvPicPr>
          <p:nvPr/>
        </p:nvPicPr>
        <p:blipFill>
          <a:blip r:embed="rId3"/>
          <a:stretch>
            <a:fillRect/>
          </a:stretch>
        </p:blipFill>
        <p:spPr>
          <a:xfrm>
            <a:off x="3115997" y="2016575"/>
            <a:ext cx="2912006" cy="1646732"/>
          </a:xfrm>
          <a:prstGeom prst="rect">
            <a:avLst/>
          </a:prstGeom>
        </p:spPr>
      </p:pic>
    </p:spTree>
    <p:extLst>
      <p:ext uri="{BB962C8B-B14F-4D97-AF65-F5344CB8AC3E}">
        <p14:creationId xmlns:p14="http://schemas.microsoft.com/office/powerpoint/2010/main" val="40978569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F5415770-3C13-A67D-F376-9B44EA312C83}"/>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5AF12C11-7E06-672C-188F-FFE18D108FE2}"/>
              </a:ext>
            </a:extLst>
          </p:cNvPr>
          <p:cNvSpPr txBox="1">
            <a:spLocks noGrp="1"/>
          </p:cNvSpPr>
          <p:nvPr>
            <p:ph type="subTitle" idx="1"/>
          </p:nvPr>
        </p:nvSpPr>
        <p:spPr>
          <a:xfrm>
            <a:off x="156300" y="959982"/>
            <a:ext cx="2336400" cy="3608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Before &amp; After:</a:t>
            </a:r>
          </a:p>
        </p:txBody>
      </p:sp>
      <p:sp>
        <p:nvSpPr>
          <p:cNvPr id="404" name="Google Shape;404;p30">
            <a:extLst>
              <a:ext uri="{FF2B5EF4-FFF2-40B4-BE49-F238E27FC236}">
                <a16:creationId xmlns:a16="http://schemas.microsoft.com/office/drawing/2014/main" id="{3D04BDCE-8648-20FF-3896-ED09A4A2B29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Data-at-Rest (AES-256-GCM)</a:t>
            </a:r>
            <a:endParaRPr>
              <a:solidFill>
                <a:schemeClr val="lt2"/>
              </a:solidFill>
            </a:endParaRPr>
          </a:p>
        </p:txBody>
      </p:sp>
      <p:sp>
        <p:nvSpPr>
          <p:cNvPr id="411" name="Google Shape;411;p30">
            <a:extLst>
              <a:ext uri="{FF2B5EF4-FFF2-40B4-BE49-F238E27FC236}">
                <a16:creationId xmlns:a16="http://schemas.microsoft.com/office/drawing/2014/main" id="{4476E511-928C-E481-E516-039B00F401F0}"/>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F07866D2-46F3-234D-AE70-BABD0B1B0076}"/>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9588575-690F-0874-54E5-54F75F39AF29}"/>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80261834-00D9-31D5-8A52-A8FC61A6A1C0}"/>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82D8A64B-4CD6-C83F-8023-897241AC204C}"/>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9F9C7773-751C-2FD1-262E-52A7E16E067D}"/>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112D86EA-6BC9-5A93-C258-5273743214D2}"/>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421FCC4C-4624-0D32-3968-F524266B0911}"/>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C1100BFF-4031-FDCD-FD6D-9BB9DE2FED35}"/>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AA53628C-3CCC-0145-6A98-1616EF942023}"/>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AC6DA4A5-23B7-B124-13BF-2EE774BCC301}"/>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D4A9A345-9CCF-E61C-4892-7F4CF9A8BB16}"/>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DD184AF9-C75D-35E0-6ED1-ED044F458B82}"/>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3406BD27-7ADC-5881-9A53-87A993D2D381}"/>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EED0F628-2B1F-302F-A956-D2DCB4BDEED4}"/>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2CCDEBC7-E8C7-26FC-7C35-C57E43721349}"/>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A3A64980-2CC0-2FBD-A221-4CE8578792A8}"/>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EB68DFF0-614C-5F82-BD16-31ADFE35CA4D}"/>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4B703B42-8B75-C895-5CC1-8E604233EB6F}"/>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05C950DA-8187-B5AD-A5BE-3858EBFD61E7}"/>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9608D58E-7577-F4C6-D56E-490E14C9E760}"/>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5CE3FC8E-124D-7DCD-1047-79721232DC6A}"/>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5EC10B60-31C4-401D-5BC3-D297AD7CC5BF}"/>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666F0327-3407-DD2F-610F-5A67DCC57F92}"/>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BDE7C2F0-35B1-83E7-8A41-D5C41270FBE5}"/>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C93C730D-C75A-FDB4-0B7D-6679DBCB76D4}"/>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82895DB5-12A6-6D08-4C83-2D584E9C9E8D}"/>
              </a:ext>
            </a:extLst>
          </p:cNvPr>
          <p:cNvPicPr>
            <a:picLocks noChangeAspect="1"/>
          </p:cNvPicPr>
          <p:nvPr/>
        </p:nvPicPr>
        <p:blipFill>
          <a:blip r:embed="rId3"/>
          <a:stretch>
            <a:fillRect/>
          </a:stretch>
        </p:blipFill>
        <p:spPr>
          <a:xfrm>
            <a:off x="156300" y="1320800"/>
            <a:ext cx="4415700" cy="1159238"/>
          </a:xfrm>
          <a:prstGeom prst="rect">
            <a:avLst/>
          </a:prstGeom>
        </p:spPr>
      </p:pic>
      <p:sp>
        <p:nvSpPr>
          <p:cNvPr id="8" name="Google Shape;391;p30">
            <a:extLst>
              <a:ext uri="{FF2B5EF4-FFF2-40B4-BE49-F238E27FC236}">
                <a16:creationId xmlns:a16="http://schemas.microsoft.com/office/drawing/2014/main" id="{B42CDB99-E51C-6A90-6F54-1A46DF5F9778}"/>
              </a:ext>
            </a:extLst>
          </p:cNvPr>
          <p:cNvSpPr txBox="1">
            <a:spLocks/>
          </p:cNvSpPr>
          <p:nvPr/>
        </p:nvSpPr>
        <p:spPr>
          <a:xfrm>
            <a:off x="156300" y="2497887"/>
            <a:ext cx="2336400" cy="3608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Key:</a:t>
            </a:r>
          </a:p>
        </p:txBody>
      </p:sp>
      <p:pic>
        <p:nvPicPr>
          <p:cNvPr id="9" name="Picture 8" descr="A black background with white text&#10;&#10;AI-generated content may be incorrect.">
            <a:extLst>
              <a:ext uri="{FF2B5EF4-FFF2-40B4-BE49-F238E27FC236}">
                <a16:creationId xmlns:a16="http://schemas.microsoft.com/office/drawing/2014/main" id="{04001263-9111-DBFE-D44C-0E1B8FC9060B}"/>
              </a:ext>
            </a:extLst>
          </p:cNvPr>
          <p:cNvPicPr>
            <a:picLocks noChangeAspect="1"/>
          </p:cNvPicPr>
          <p:nvPr/>
        </p:nvPicPr>
        <p:blipFill>
          <a:blip r:embed="rId4"/>
          <a:stretch>
            <a:fillRect/>
          </a:stretch>
        </p:blipFill>
        <p:spPr>
          <a:xfrm>
            <a:off x="156301" y="2858705"/>
            <a:ext cx="2464980" cy="418796"/>
          </a:xfrm>
          <a:prstGeom prst="rect">
            <a:avLst/>
          </a:prstGeom>
        </p:spPr>
      </p:pic>
      <p:pic>
        <p:nvPicPr>
          <p:cNvPr id="10" name="Picture 9">
            <a:extLst>
              <a:ext uri="{FF2B5EF4-FFF2-40B4-BE49-F238E27FC236}">
                <a16:creationId xmlns:a16="http://schemas.microsoft.com/office/drawing/2014/main" id="{C3DA5AB9-A301-9479-68C3-E24C347D3BF0}"/>
              </a:ext>
            </a:extLst>
          </p:cNvPr>
          <p:cNvPicPr>
            <a:picLocks noChangeAspect="1"/>
          </p:cNvPicPr>
          <p:nvPr/>
        </p:nvPicPr>
        <p:blipFill>
          <a:blip r:embed="rId5"/>
          <a:srcRect r="11309"/>
          <a:stretch>
            <a:fillRect/>
          </a:stretch>
        </p:blipFill>
        <p:spPr>
          <a:xfrm>
            <a:off x="156300" y="3331515"/>
            <a:ext cx="4415700" cy="375639"/>
          </a:xfrm>
          <a:prstGeom prst="rect">
            <a:avLst/>
          </a:prstGeom>
          <a:ln>
            <a:solidFill>
              <a:schemeClr val="tx1"/>
            </a:solidFill>
          </a:ln>
        </p:spPr>
      </p:pic>
      <p:pic>
        <p:nvPicPr>
          <p:cNvPr id="11" name="Picture 10" descr="A computer screen shot of a black screen&#10;&#10;AI-generated content may be incorrect.">
            <a:extLst>
              <a:ext uri="{FF2B5EF4-FFF2-40B4-BE49-F238E27FC236}">
                <a16:creationId xmlns:a16="http://schemas.microsoft.com/office/drawing/2014/main" id="{24FFA8DD-7A8A-9B43-185A-4C1B09E44EFF}"/>
              </a:ext>
            </a:extLst>
          </p:cNvPr>
          <p:cNvPicPr>
            <a:picLocks noChangeAspect="1"/>
          </p:cNvPicPr>
          <p:nvPr/>
        </p:nvPicPr>
        <p:blipFill>
          <a:blip r:embed="rId6"/>
          <a:stretch>
            <a:fillRect/>
          </a:stretch>
        </p:blipFill>
        <p:spPr>
          <a:xfrm>
            <a:off x="156300" y="3761168"/>
            <a:ext cx="4440762" cy="1298512"/>
          </a:xfrm>
          <a:prstGeom prst="rect">
            <a:avLst/>
          </a:prstGeom>
        </p:spPr>
      </p:pic>
      <p:sp>
        <p:nvSpPr>
          <p:cNvPr id="14" name="Google Shape;391;p30">
            <a:extLst>
              <a:ext uri="{FF2B5EF4-FFF2-40B4-BE49-F238E27FC236}">
                <a16:creationId xmlns:a16="http://schemas.microsoft.com/office/drawing/2014/main" id="{D372E323-DFFA-08CA-133E-B70C66A049C4}"/>
              </a:ext>
            </a:extLst>
          </p:cNvPr>
          <p:cNvSpPr txBox="1">
            <a:spLocks/>
          </p:cNvSpPr>
          <p:nvPr/>
        </p:nvSpPr>
        <p:spPr>
          <a:xfrm>
            <a:off x="4748620" y="959982"/>
            <a:ext cx="2336400" cy="3608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Encryption:</a:t>
            </a:r>
          </a:p>
        </p:txBody>
      </p:sp>
      <p:pic>
        <p:nvPicPr>
          <p:cNvPr id="16" name="Picture 15">
            <a:extLst>
              <a:ext uri="{FF2B5EF4-FFF2-40B4-BE49-F238E27FC236}">
                <a16:creationId xmlns:a16="http://schemas.microsoft.com/office/drawing/2014/main" id="{322DACE0-8021-94C3-5775-85C233315EB0}"/>
              </a:ext>
            </a:extLst>
          </p:cNvPr>
          <p:cNvPicPr>
            <a:picLocks noChangeAspect="1"/>
          </p:cNvPicPr>
          <p:nvPr/>
        </p:nvPicPr>
        <p:blipFill>
          <a:blip r:embed="rId7"/>
          <a:stretch>
            <a:fillRect/>
          </a:stretch>
        </p:blipFill>
        <p:spPr>
          <a:xfrm>
            <a:off x="4748620" y="1330053"/>
            <a:ext cx="4300584" cy="2377101"/>
          </a:xfrm>
          <a:prstGeom prst="rect">
            <a:avLst/>
          </a:prstGeom>
        </p:spPr>
      </p:pic>
      <p:pic>
        <p:nvPicPr>
          <p:cNvPr id="17" name="Picture 16" descr="A diagram of a computer system&#10;&#10;AI-generated content may be incorrect.">
            <a:extLst>
              <a:ext uri="{FF2B5EF4-FFF2-40B4-BE49-F238E27FC236}">
                <a16:creationId xmlns:a16="http://schemas.microsoft.com/office/drawing/2014/main" id="{08743E0B-946C-2C6E-B528-FA89B9C5EEB1}"/>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631442" y="1873562"/>
            <a:ext cx="3583623" cy="2389082"/>
          </a:xfrm>
          <a:prstGeom prst="rect">
            <a:avLst/>
          </a:prstGeom>
          <a:ln>
            <a:solidFill>
              <a:schemeClr val="tx1"/>
            </a:solidFill>
          </a:ln>
        </p:spPr>
      </p:pic>
    </p:spTree>
    <p:extLst>
      <p:ext uri="{BB962C8B-B14F-4D97-AF65-F5344CB8AC3E}">
        <p14:creationId xmlns:p14="http://schemas.microsoft.com/office/powerpoint/2010/main" val="13160378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258C510A-C195-B2D0-54A7-83386932585F}"/>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9B8E1739-25B3-36FE-EA82-DAB7E192D54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Data-at-Rest (AES-256-GCM)</a:t>
            </a:r>
            <a:endParaRPr>
              <a:solidFill>
                <a:schemeClr val="lt2"/>
              </a:solidFill>
            </a:endParaRPr>
          </a:p>
        </p:txBody>
      </p:sp>
      <p:sp>
        <p:nvSpPr>
          <p:cNvPr id="411" name="Google Shape;411;p30">
            <a:extLst>
              <a:ext uri="{FF2B5EF4-FFF2-40B4-BE49-F238E27FC236}">
                <a16:creationId xmlns:a16="http://schemas.microsoft.com/office/drawing/2014/main" id="{6220EBAA-D687-2BB5-E7AF-48C16D070758}"/>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69E8BF17-FD60-BB92-1956-BF17F5C6954B}"/>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5E3A9179-358B-F926-8040-ADF8C5B7F62A}"/>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FF1986A0-4700-631C-25A3-F4274EC950D9}"/>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042DA932-3FDD-46AA-C5FA-CA1907CE4193}"/>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983681AD-61CC-D655-E27D-21455A46FBA9}"/>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1DE64038-FE30-C191-4B19-82336DF25FFB}"/>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913368DF-F5B1-B885-CC4C-47DBC716DD80}"/>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DA615BDE-88AE-CC64-F001-F2EDF0FF6CB4}"/>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4342D1BE-86E5-8104-4194-6F307B87BE2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CA8CB6E1-ECDC-EDE6-B018-8CE67653C66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99A847B-D558-22D8-6C1B-4CDF2DF10204}"/>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33E496AC-6093-F7FE-CC37-11385FAD3922}"/>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AF4C42C8-1590-EF57-3799-5E2E31BA164E}"/>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0E341148-AF36-E4FC-2B15-87DDD2CBE2CD}"/>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138D91A0-1CB5-8737-CCD7-9099EC19D6C5}"/>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F21DC4E9-A3F7-B552-1FA0-547D01A52D2D}"/>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37B4E4F1-2D3B-C2A1-F2A2-CF6776D1A31F}"/>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EA8BEB09-D533-04F0-19DF-B0D8E76146DF}"/>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E125651F-4A63-3CC8-5218-8DC0BCAECD4C}"/>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AEC70CA0-9FEE-6459-7849-01E242520280}"/>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57C46E25-44EB-0AAF-F24D-3A2D39BD97F7}"/>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80A5CC10-742C-AF2C-59F0-BB6DF15498D4}"/>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6EB338BA-6D48-18D5-C2D6-1F441A7D721F}"/>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7595A9C6-E25D-DF7A-12A1-4360F898CDE4}"/>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F737623C-B959-E20B-FF1C-8F8A7C48EBB1}"/>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descr="A screenshot of a computer&#10;&#10;AI-generated content may be incorrect.">
            <a:extLst>
              <a:ext uri="{FF2B5EF4-FFF2-40B4-BE49-F238E27FC236}">
                <a16:creationId xmlns:a16="http://schemas.microsoft.com/office/drawing/2014/main" id="{59D015A6-E3F1-E606-AAC4-BA10DCAF3E65}"/>
              </a:ext>
            </a:extLst>
          </p:cNvPr>
          <p:cNvPicPr>
            <a:picLocks noChangeAspect="1"/>
          </p:cNvPicPr>
          <p:nvPr/>
        </p:nvPicPr>
        <p:blipFill rotWithShape="1">
          <a:blip r:embed="rId3"/>
          <a:srcRect l="5029" t="8415" r="5536"/>
          <a:stretch>
            <a:fillRect/>
          </a:stretch>
        </p:blipFill>
        <p:spPr bwMode="auto">
          <a:xfrm>
            <a:off x="172169" y="1499582"/>
            <a:ext cx="4383982" cy="2187002"/>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
        <p:nvSpPr>
          <p:cNvPr id="6" name="Google Shape;391;p30">
            <a:extLst>
              <a:ext uri="{FF2B5EF4-FFF2-40B4-BE49-F238E27FC236}">
                <a16:creationId xmlns:a16="http://schemas.microsoft.com/office/drawing/2014/main" id="{64424A31-50BA-C501-82D3-D76E2EF4E358}"/>
              </a:ext>
            </a:extLst>
          </p:cNvPr>
          <p:cNvSpPr txBox="1">
            <a:spLocks noGrp="1"/>
          </p:cNvSpPr>
          <p:nvPr>
            <p:ph type="subTitle" idx="1"/>
          </p:nvPr>
        </p:nvSpPr>
        <p:spPr>
          <a:xfrm>
            <a:off x="172169" y="1152116"/>
            <a:ext cx="4383982" cy="3608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Code-Based Verification Against Database Value</a:t>
            </a:r>
            <a:endParaRPr b="1"/>
          </a:p>
        </p:txBody>
      </p:sp>
      <p:pic>
        <p:nvPicPr>
          <p:cNvPr id="13" name="Picture 12">
            <a:extLst>
              <a:ext uri="{FF2B5EF4-FFF2-40B4-BE49-F238E27FC236}">
                <a16:creationId xmlns:a16="http://schemas.microsoft.com/office/drawing/2014/main" id="{0E37AD4D-A890-27C2-164D-C80353EA2942}"/>
              </a:ext>
            </a:extLst>
          </p:cNvPr>
          <p:cNvPicPr>
            <a:picLocks noChangeAspect="1"/>
          </p:cNvPicPr>
          <p:nvPr/>
        </p:nvPicPr>
        <p:blipFill>
          <a:blip r:embed="rId4"/>
          <a:stretch>
            <a:fillRect/>
          </a:stretch>
        </p:blipFill>
        <p:spPr>
          <a:xfrm>
            <a:off x="4624160" y="1469102"/>
            <a:ext cx="4383982" cy="2948888"/>
          </a:xfrm>
          <a:prstGeom prst="rect">
            <a:avLst/>
          </a:prstGeom>
        </p:spPr>
      </p:pic>
      <p:sp>
        <p:nvSpPr>
          <p:cNvPr id="15" name="Google Shape;391;p30">
            <a:extLst>
              <a:ext uri="{FF2B5EF4-FFF2-40B4-BE49-F238E27FC236}">
                <a16:creationId xmlns:a16="http://schemas.microsoft.com/office/drawing/2014/main" id="{5A300728-8B67-12D5-60A4-8AD2BEF26832}"/>
              </a:ext>
            </a:extLst>
          </p:cNvPr>
          <p:cNvSpPr txBox="1">
            <a:spLocks/>
          </p:cNvSpPr>
          <p:nvPr/>
        </p:nvSpPr>
        <p:spPr>
          <a:xfrm>
            <a:off x="4572000" y="1152116"/>
            <a:ext cx="4383982" cy="3608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b="1"/>
              <a:t>UI-Level Check</a:t>
            </a:r>
          </a:p>
        </p:txBody>
      </p:sp>
      <p:sp>
        <p:nvSpPr>
          <p:cNvPr id="19" name="Google Shape;391;p30">
            <a:extLst>
              <a:ext uri="{FF2B5EF4-FFF2-40B4-BE49-F238E27FC236}">
                <a16:creationId xmlns:a16="http://schemas.microsoft.com/office/drawing/2014/main" id="{008FFBC5-E53A-3E5C-03B1-B59B7E1E3C74}"/>
              </a:ext>
            </a:extLst>
          </p:cNvPr>
          <p:cNvSpPr txBox="1">
            <a:spLocks/>
          </p:cNvSpPr>
          <p:nvPr/>
        </p:nvSpPr>
        <p:spPr>
          <a:xfrm>
            <a:off x="720000" y="4500361"/>
            <a:ext cx="8336858" cy="618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AES-256-GCM setup ensures sensitive database fields remain unreadable if leaked while still decrypting safely and accurately when the system needs them.</a:t>
            </a:r>
          </a:p>
        </p:txBody>
      </p:sp>
    </p:spTree>
    <p:extLst>
      <p:ext uri="{BB962C8B-B14F-4D97-AF65-F5344CB8AC3E}">
        <p14:creationId xmlns:p14="http://schemas.microsoft.com/office/powerpoint/2010/main" val="14546269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E8DCDC96-F4EF-50CD-A8B3-927434B278A2}"/>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BB9D7E9A-B372-1251-D882-CB2F8F3D4190}"/>
              </a:ext>
            </a:extLst>
          </p:cNvPr>
          <p:cNvSpPr txBox="1">
            <a:spLocks noGrp="1"/>
          </p:cNvSpPr>
          <p:nvPr>
            <p:ph type="title"/>
          </p:nvPr>
        </p:nvSpPr>
        <p:spPr>
          <a:xfrm>
            <a:off x="1457550" y="1737360"/>
            <a:ext cx="6228900" cy="28858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IMPLEMENTATION</a:t>
            </a:r>
            <a:br>
              <a:rPr lang="en">
                <a:solidFill>
                  <a:schemeClr val="lt2"/>
                </a:solidFill>
              </a:rPr>
            </a:br>
            <a:r>
              <a:rPr lang="en">
                <a:solidFill>
                  <a:schemeClr val="lt2"/>
                </a:solidFill>
              </a:rPr>
              <a:t>(13. BROWSER COOKIE)</a:t>
            </a:r>
            <a:br>
              <a:rPr lang="en">
                <a:solidFill>
                  <a:schemeClr val="lt2"/>
                </a:solidFill>
              </a:rPr>
            </a:br>
            <a:endParaRPr>
              <a:solidFill>
                <a:schemeClr val="lt2"/>
              </a:solidFill>
            </a:endParaRPr>
          </a:p>
        </p:txBody>
      </p:sp>
      <p:sp>
        <p:nvSpPr>
          <p:cNvPr id="442" name="Google Shape;442;p31">
            <a:extLst>
              <a:ext uri="{FF2B5EF4-FFF2-40B4-BE49-F238E27FC236}">
                <a16:creationId xmlns:a16="http://schemas.microsoft.com/office/drawing/2014/main" id="{0FD1AF9F-03C1-70B2-03F7-56A3E14967D8}"/>
              </a:ext>
            </a:extLst>
          </p:cNvPr>
          <p:cNvSpPr txBox="1">
            <a:spLocks noGrp="1"/>
          </p:cNvSpPr>
          <p:nvPr>
            <p:ph type="title" idx="2"/>
          </p:nvPr>
        </p:nvSpPr>
        <p:spPr>
          <a:xfrm>
            <a:off x="3989850" y="626111"/>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444" name="Google Shape;444;p31">
            <a:extLst>
              <a:ext uri="{FF2B5EF4-FFF2-40B4-BE49-F238E27FC236}">
                <a16:creationId xmlns:a16="http://schemas.microsoft.com/office/drawing/2014/main" id="{A6052EB4-B81C-BD7C-881E-B09FD97759E1}"/>
              </a:ext>
            </a:extLst>
          </p:cNvPr>
          <p:cNvCxnSpPr/>
          <p:nvPr/>
        </p:nvCxnSpPr>
        <p:spPr>
          <a:xfrm rot="10800000" flipH="1">
            <a:off x="1459800" y="1662336"/>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6F4624BE-79BA-9BF7-F02A-16FEF6523E3F}"/>
              </a:ext>
            </a:extLst>
          </p:cNvPr>
          <p:cNvGrpSpPr/>
          <p:nvPr/>
        </p:nvGrpSpPr>
        <p:grpSpPr>
          <a:xfrm flipH="1">
            <a:off x="7791233" y="3766792"/>
            <a:ext cx="1352767" cy="1376708"/>
            <a:chOff x="179950" y="3099425"/>
            <a:chExt cx="2008513" cy="2044060"/>
          </a:xfrm>
        </p:grpSpPr>
        <p:sp>
          <p:nvSpPr>
            <p:cNvPr id="446" name="Google Shape;446;p31">
              <a:extLst>
                <a:ext uri="{FF2B5EF4-FFF2-40B4-BE49-F238E27FC236}">
                  <a16:creationId xmlns:a16="http://schemas.microsoft.com/office/drawing/2014/main" id="{776C0C0C-30FD-252D-AE88-78EF8875C22E}"/>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2D99EA5A-D6CC-5A9F-E88B-CE91F66B20E1}"/>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C7783546-1C41-79EC-AB55-618E8C34F648}"/>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EE8E0074-E9A0-CEEE-0326-303915F3DE5F}"/>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5FECDA6E-C5A9-F6EB-7227-8378B5A09853}"/>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1C731F9C-F443-BAEB-DF01-A45EB4A038FA}"/>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8EAF0CC8-426C-D3E7-3D7F-7501B1993D4F}"/>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35D06934-652A-8F96-E6E5-DCBD25EAFD84}"/>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9568D258-1AAC-FCE4-7538-7791C96C04AB}"/>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E18C4A9A-6750-73C9-3241-C59B6E908488}"/>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ABE830EE-225D-77A5-7982-778AB0745047}"/>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40754FA6-A2E0-7FE9-C71F-14C354E461D4}"/>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75A9EA77-403A-D8C9-8744-147027BCA844}"/>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B8678B3F-DC70-CDE8-A125-FF121EB17792}"/>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FC712EE2-31A4-31C7-E646-BBE39F680A9B}"/>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FFDD2D6E-F0BE-B068-CF6D-E2960C69FFD4}"/>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51076382-BF57-33EF-3763-83DB3539866A}"/>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B248D671-9337-FAEA-83FD-2CFF64B2C2B8}"/>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186A0D94-4618-4B5D-B765-2B706DE6E782}"/>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E54AA116-9FA7-9F8A-23A0-F58259DCA1BD}"/>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A1A6986F-8D84-D765-0085-08C5007F23E3}"/>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5CD249F3-47DE-D328-794E-51D1C3CC73E7}"/>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4E8A84C0-C42D-E644-4B0E-A4EFBF0A5EDC}"/>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E5E30C39-EAE7-382E-6254-234ED6C25C84}"/>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057FD5CF-E6C6-C2F5-D7EC-F142703A1B0D}"/>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5280B531-DA67-AA52-A8B5-5E8D75C091BF}"/>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4E58745C-6F74-797F-80C8-31B48EA86FB7}"/>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6CAE753F-4AC4-C2D6-FA86-3CD7D8F99902}"/>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D9A2C14E-7F12-37AE-B420-6FFE98714315}"/>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1958FF36-A7FB-F972-B8AC-87330DA3ABA3}"/>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8E4F9ADB-8042-C2DE-5325-33E237C2DD12}"/>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EC70B2C4-5F57-53AF-8BA8-A799B2E0CB3A}"/>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75A168BA-AD8F-7B73-7411-06E291BF2820}"/>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08778F01-76E3-42AB-13AE-0990761E083C}"/>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80114FD6-3B66-3A88-B1A3-ECCFC1D89707}"/>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E2756D52-F2E9-FDBA-6A01-6A23BAB13247}"/>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A3BC3851-0B3E-ACFD-AF4F-ECEAA5F015A6}"/>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10A77E77-748C-25BE-A6A5-E4A51B01BDB7}"/>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87247428-C428-6B2D-6791-BCA3393ACC7F}"/>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091CE3A2-8E50-9334-37A0-FDF831C7C9FD}"/>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5F6A0F93-D792-D668-BE26-C178442CC3C7}"/>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7F9DF288-4FC4-4BB6-B72A-AA795B3D2887}"/>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4AD3F621-76CD-8B88-0416-9A85F63A4AFA}"/>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E67E3738-2A19-D25F-AF5F-C91410CDE0B1}"/>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5C3C504F-FE75-8D56-0DAD-E765DD85FC7F}"/>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88BB5E12-383D-727E-3185-8907121C4AE9}"/>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06AA7924-B217-E0BC-5F28-259F43F289F6}"/>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6055CE47-8ED0-E4ED-2410-50C182A77D88}"/>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59698DEF-1119-CE52-6306-70EC44681298}"/>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A4EEBB96-BEBA-7D5A-40F1-95848BDFF655}"/>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DF66FFF8-72FE-32C6-0F70-F7384536D334}"/>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4E4C61B1-C543-B7EC-276A-040BC2F1ADC8}"/>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23569675-A259-C8C6-379C-7495230EBBFF}"/>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6E206E18-9C1C-7C05-A9AB-0F97682490B4}"/>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65365460-119F-2570-0D1B-7088FC5D4C3F}"/>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B9C86854-6F79-C7ED-4EF7-24EEF9122306}"/>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FA5EEEC3-74F1-95DD-5D2F-843DE76B210C}"/>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9F42DD7C-67B9-8286-0A78-5A5C8F08CF56}"/>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2A7E5249-1438-A032-19C0-D2D6A9A3FCE2}"/>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0D35B4BD-EB6F-E7D2-82CB-B56F049D276B}"/>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022BECB9-1287-8C20-3391-DBC81777E628}"/>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106F9465-D3C0-2F5D-B960-D5D8E8E25660}"/>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B643DA3A-76DD-93DD-3481-696FD049ADE9}"/>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A157589B-12CF-2822-94E1-70AD1A983208}"/>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B9883320-7EF5-C12F-6D01-9EBEBC09FA0C}"/>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6E8D2715-CFA1-C588-036E-703C000792D8}"/>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0D90F484-FFA4-9B93-C17F-104D2FC68F26}"/>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279BC57D-DA1B-88CE-6940-F9278681CD7B}"/>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E9493714-0429-A2C2-E793-EF9C022E3715}"/>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319697B9-8611-0B55-036E-D84B42D4272C}"/>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60E0F467-8676-471D-B239-E5C5E833A24A}"/>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2AEE32C6-D2B6-1B17-E9A1-71CB229AE343}"/>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5EAE915F-A713-7CD2-05C7-715FF2DA54A1}"/>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B29BA283-49E0-6308-70C7-7FBCE50A0639}"/>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3CB3CC3F-1D24-7238-4CE9-38742DDE7619}"/>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E8946737-C679-DC0A-D1D2-E6F0F37CF945}"/>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DBEB018E-3FC7-7ECA-A5EE-0D181D3F1F81}"/>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12975E4C-8F41-1BF3-0805-FD8ECBECB0FD}"/>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D3EF64C0-F53C-DD05-5906-26C83207D9F1}"/>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8F60B251-FE46-FD61-F15E-FB483E152C8C}"/>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D455638C-B553-74A6-2AA8-00583477B123}"/>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DED37329-87F2-BEBB-96EF-36BE1F42A294}"/>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0D1D5808-BEB4-75E1-3202-40F863A67EA4}"/>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CCB5F0F6-32B2-94A1-C003-100B9F078E71}"/>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A7948330-E914-0925-BF3E-06038CC1FE46}"/>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87F659F7-E9DC-A48A-B874-A796AEE47956}"/>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899F976A-B3D7-3F8B-3482-6A29DD046A84}"/>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516F3A22-1C20-812B-71C8-C74827FCFCE9}"/>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337132BD-D5E2-A363-5585-1951A2AF6156}"/>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1FB044A1-836C-91BF-ED85-D7F98F4B7092}"/>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BC073FFA-5357-7A7C-62DD-CE9CFBC33365}"/>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31A24448-C36B-370F-1394-B7CC66792310}"/>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F2BF8967-2E27-598D-5E8B-C84F3FAF621D}"/>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E1CD3515-2252-6446-4CF1-8AD8081600ED}"/>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CBE54682-5D47-CAC3-2027-D6E1303C895C}"/>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0925638A-EB02-0B07-83F3-355D577C09E8}"/>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1DAC876F-3921-DD30-672F-5BBFB2E90E76}"/>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ACABA196-B189-7697-8634-09484CEA2FD2}"/>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4B637E7A-9181-0C12-11DD-DBB4EF0BFA8C}"/>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BBB5CDA4-8739-A56E-CFB1-E63C82BC7BD5}"/>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DA112A5D-D16E-196E-7ACF-EB8F30D29365}"/>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B9EAF957-83F5-2D5B-A994-D5B13CB88026}"/>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877C5BE0-72BC-086F-030A-AE3EF4DE3915}"/>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4ACF81FE-69E4-4916-588E-D8B2B7D0F4B6}"/>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13E9D32B-6009-B38E-3926-76D346A53217}"/>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C59DB241-A559-7EAA-7D5F-1A98788307E9}"/>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1247BC62-2D95-1827-3E03-1530EC6C1047}"/>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4AD90447-5BEA-4FFF-0935-E7A8BC53570D}"/>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C3468294-CEBE-5AC9-02DF-5DD6D2896115}"/>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1BB5B0F0-BF9A-BA9E-2F59-D7A776A25E24}"/>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39660965-D601-E087-731B-C3E01118660E}"/>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10C86D21-B94E-EE49-4DF0-A3E64EEA1F58}"/>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4D3A7CEE-8205-85C5-4E9F-3349EE8D40AD}"/>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DB369481-FDE0-5231-94C1-8975F34133FB}"/>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AF71943C-FD8F-3DA0-55CC-22C0914109C5}"/>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1AE87FA8-E612-198D-8CA7-CEF741392DD6}"/>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8C7BDCFC-047B-4155-2E0E-1D994C6DDB9D}"/>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63458D7B-8FE5-6BD3-87C1-EC8182CDBABF}"/>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302AB96E-5B6D-6DF5-8F16-A3586DECECE2}"/>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22D50AF3-D603-046B-6E14-F9563356A2D3}"/>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D581BD00-92A0-C6A1-4D3E-D5C987A3EE71}"/>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1896AB5C-DCD6-7622-203D-709D1DA4A340}"/>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DDF813FF-6249-9760-2687-D60F5C6EB4BA}"/>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0D48435E-4CA7-640B-67A9-028F22B6CB6E}"/>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0B6BE0F4-B3A2-8778-ED19-84EB7D397635}"/>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9AD87744-4FAE-A12B-7031-DEED1EC1220C}"/>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7F7448BF-98CD-6847-60C1-352F567DF6D5}"/>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94A5AE2C-B1AD-90DC-9B1C-EB0D802F60F0}"/>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741F5FA0-4136-5708-D49F-8C2D7724C30D}"/>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A9FA66A4-EDDA-2D84-5E31-71FCE33FE5A4}"/>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5E61404A-AAEA-BCD8-FA35-CD120B104296}"/>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3535CD37-6BD4-3FDD-EDE3-20ED2E83DA17}"/>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7D1B7483-8AAD-C263-8382-E5EAE4FD1CD9}"/>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9CD9AFC3-7FCF-50BE-46D8-F10E013AA6D2}"/>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1D1E55EF-2A22-117F-F719-7E1C74D25A24}"/>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34996251-D33B-D204-4BBE-CF46CB13CEF5}"/>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800BD4C1-53FE-1C94-60F2-F74045FB91CC}"/>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45DF6DA5-12A0-9765-DCF4-BD7D625FB25A}"/>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83FED310-0133-B5CD-1EA7-3B29019EEAEA}"/>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F3DFBC6E-AD1E-E562-94AA-3A141018494F}"/>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FEB5AD68-7537-98F5-DF3D-3E79DE6A8404}"/>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1A6A7E30-927D-DC9A-BBB6-DB1CD7A4DC4F}"/>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7A0BF43E-A54C-AB75-87B1-ED26DF4F928B}"/>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7ED5C28A-82D5-ABA8-8FDC-746D67781213}"/>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C207037A-C538-8F7C-DF15-DDC625FE60E9}"/>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A184D447-A6F1-025D-EAC6-5AF03D2DEA2E}"/>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AE7955C2-8184-002B-A5BA-A70E448D0B4F}"/>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20FA51A5-39ED-E026-2466-484CCA97338C}"/>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0438A43D-651E-AE08-A9BD-C06654FE8617}"/>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4EFDE7C6-12A4-3C58-99FD-1069400638C0}"/>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BFFDDD55-938A-E758-C1C1-B6B67D7ACD94}"/>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F3513D00-7075-39F5-96DC-23BEAD370146}"/>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0F223F57-3D8C-273D-BA93-CF65C6E37B74}"/>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FCED1944-E976-F2E1-05CB-8BDAD689496D}"/>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30673FF9-A434-E567-169E-D9499F8C1B2D}"/>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3447F1AB-3DE6-EA60-76D2-7C07F137F28C}"/>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F78E228E-9018-A81C-4213-19F3C8011AA7}"/>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A09923CF-58AC-6526-9315-3FFAF66992A3}"/>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0A3EC07C-B039-FA32-C066-73260F5B2B6D}"/>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55A5466B-BEDE-3863-85DD-C9CB6FAEBFEA}"/>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CB632DAE-C4BD-7611-4027-54E744D267E9}"/>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E9C73B69-0726-5427-343C-6BDBAEE875B7}"/>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00288831-7E3E-1E2D-A375-9C060DFD58CD}"/>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A96A5118-32C0-19FF-07F6-F42FF0066C60}"/>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76C169D7-0904-4602-BE01-C1896CF4A401}"/>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CFAC5384-0F12-0AE5-DFDE-42579CD675D5}"/>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21ED3822-6D52-6D03-BF8C-A58728262FF0}"/>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4281DC03-6BD9-DC40-50FF-79ECEAFCF573}"/>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624333CB-EFBC-8D94-C404-325BF37973AA}"/>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5980398A-0B5C-EB2D-BC48-38A2D4262F03}"/>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CAB97AF7-94E3-6857-CB28-10557779C6F1}"/>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52E5946D-AF9B-3323-BD20-0651D2C34DAD}"/>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DD85C0A6-1C03-2844-2EA4-272E876DB87B}"/>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233382E9-C13B-731B-E9FF-8B7278AFEA12}"/>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F38BEF29-BE7A-B21A-344A-C117DB8A6E2E}"/>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BA273D14-C7CE-6839-FE2A-74F98BBD01BB}"/>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956B12D1-6648-82D4-AB3C-55E911A48BC9}"/>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D68CAFC7-45F4-E970-3D62-1081BDEAFA22}"/>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E1188C43-1655-364C-7C98-8316A4BF5FA1}"/>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109348B0-C21C-FEA2-09AB-43964B9007D2}"/>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270A2414-1F38-60E4-FDA6-34375D1DF468}"/>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DCED1800-3A9B-F641-3672-F8B6E38DA528}"/>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738CA3FE-F509-D03E-8DF6-2F14AE334B7A}"/>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52A9B139-D08E-D40A-D950-176FD759A027}"/>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91FE281E-F66F-43C6-89EF-CB9F01093F3E}"/>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4FD3C98E-2308-D288-E9D2-7BF5EC05123C}"/>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46129A74-0773-8442-344E-84248D7059E7}"/>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94E4613E-002E-9696-5ED6-307794C586ED}"/>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3C69548A-CE51-427B-9079-6087C6840679}"/>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7ACB6FB3-1C0C-4011-3F20-09930A4BBDED}"/>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2A91A51A-0C25-CE97-130B-CF8ADF06636C}"/>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8E505328-00F5-5668-E4E5-197BAC1A25AE}"/>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42640BA1-6D1F-625F-6299-6E3D27727EE7}"/>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7402A567-DBD8-36CD-EC39-BC631B29E78B}"/>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6BE2677B-26A4-95BE-12F8-94A23587D735}"/>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35BE9FE1-0506-1560-D421-92C559ACE06B}"/>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72021D21-5B2D-F2FE-1A69-E0F745400A85}"/>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B398A82C-44AD-C084-1B30-1381181A9FFD}"/>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EFE4A0C8-8116-5E41-A2B0-E2A48C1F523E}"/>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D937D250-DFCF-065C-93BD-167E288CADF3}"/>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23F30D2D-E9D7-82FF-D1FE-2BBA28F05421}"/>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A9663DF6-12D5-7FF5-0263-253A46A212EE}"/>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49A7726C-B0B6-BA19-AFE4-E5AA8F889A33}"/>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F3FDE22E-0645-640C-0032-DA17D546DA95}"/>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12DACBB9-8993-2008-EAC8-FE2E62C14B59}"/>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A8F72888-A0E8-F149-284B-BBA344165CA3}"/>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53626EF3-5D52-3677-4A89-3EEAC2086211}"/>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D6831351-A89D-AD67-E060-C55739471A25}"/>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8152131B-6AF9-4CC1-695B-D08F2F9DA052}"/>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9AC19832-CCCB-CDAB-1062-47BF500C4BC6}"/>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A36FBB40-5999-B457-A07E-B5CC02F0C9C3}"/>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11005D84-7329-5B95-85D7-7316D35F059C}"/>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6CCD4934-08C9-F644-6F88-07058F1FBB1A}"/>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40E7FE8A-3B98-5275-2116-3C248AE7F3FE}"/>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ED15D9E5-0EBD-7CB0-4575-845295703F4A}"/>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BCC62356-8887-71EB-6028-AC63DCBA7D4B}"/>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2541037C-9A3A-EC15-0AD8-ECE219B60E22}"/>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6A30CDF2-60C5-E524-0326-F336BE365644}"/>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C9309498-3546-2EB5-CE50-45EA436F1032}"/>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D5590FD5-E37D-47D9-6580-1DAA8A1E63D9}"/>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DEC59879-F6EB-68C4-496A-7B05B410ACA8}"/>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28F25D62-25D5-6277-5576-B691CDC3B78D}"/>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2603663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C5E1DF70-9B12-C651-D4A2-670EFCA7A760}"/>
            </a:ext>
          </a:extLst>
        </p:cNvPr>
        <p:cNvGrpSpPr/>
        <p:nvPr/>
      </p:nvGrpSpPr>
      <p:grpSpPr>
        <a:xfrm>
          <a:off x="0" y="0"/>
          <a:ext cx="0" cy="0"/>
          <a:chOff x="0" y="0"/>
          <a:chExt cx="0" cy="0"/>
        </a:xfrm>
      </p:grpSpPr>
      <p:sp>
        <p:nvSpPr>
          <p:cNvPr id="404" name="Google Shape;404;p30">
            <a:extLst>
              <a:ext uri="{FF2B5EF4-FFF2-40B4-BE49-F238E27FC236}">
                <a16:creationId xmlns:a16="http://schemas.microsoft.com/office/drawing/2014/main" id="{7ECC7202-3C22-C699-FF13-9A689D11EA4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Browser Cookie Security</a:t>
            </a:r>
            <a:endParaRPr>
              <a:solidFill>
                <a:schemeClr val="lt2"/>
              </a:solidFill>
            </a:endParaRPr>
          </a:p>
        </p:txBody>
      </p:sp>
      <p:sp>
        <p:nvSpPr>
          <p:cNvPr id="411" name="Google Shape;411;p30">
            <a:extLst>
              <a:ext uri="{FF2B5EF4-FFF2-40B4-BE49-F238E27FC236}">
                <a16:creationId xmlns:a16="http://schemas.microsoft.com/office/drawing/2014/main" id="{1F002757-4615-ACA3-51DA-E8F3C3EFC646}"/>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47A7A140-5F55-7ED4-3470-4D2462C5DE54}"/>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39437A61-C060-7BA7-869C-5C63299F5511}"/>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FB8D5096-BF2D-0C76-FF5E-707C995BB5FB}"/>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3FB1918E-2312-2508-3CCF-E1B165C39C8B}"/>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069ADCC7-4C63-DCB6-43E1-4F35EBE99AE0}"/>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9000AF6F-FAE2-4E5D-573C-5BB681100489}"/>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A1ABFEC1-6BD0-B50A-C138-0CEE346E4B7E}"/>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5D04022E-DA98-5FA4-7CC2-F6914BD404F8}"/>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BC0BA313-EC2A-560F-2618-0032BF45D53C}"/>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4BA6C400-2A8E-D8E8-1B60-A6C95BBC8E06}"/>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65E47835-4AE0-A57D-90BC-815548B44B0F}"/>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7C346BF5-5F6D-1ADF-9E9E-83CF49B8F79B}"/>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083A2E68-7D85-A03A-F101-BD368A8E720B}"/>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EB8A6287-8106-F293-6BDB-7707DD9D2F31}"/>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B4BA1096-293D-B7E7-585C-71AF3533D5F0}"/>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6F7E0EAB-E062-A1C5-D60F-B41087C81ED9}"/>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49666FAD-E90D-8903-114D-DCF3134ED892}"/>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2F951B27-5218-39CB-A0AB-2A4311D36E57}"/>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42812EF9-125B-276A-F5AC-5501683DC772}"/>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64376BC0-8397-BD34-F165-0314801B9FC0}"/>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D3D41CBD-3158-1642-2925-CF4A8646BBE6}"/>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A77E7F31-8793-DAB3-E73A-983A83520161}"/>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94D3785C-CBB3-08A5-D165-1C3BA8D3AFCC}"/>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39F75787-9853-1F38-E3E7-2C4FCA0DE850}"/>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A52E8B8D-279D-0268-9CB1-6376DF2E7DAB}"/>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Picture 18" descr="A screen shot of a computer code&#10;&#10;AI-generated content may be incorrect.">
            <a:extLst>
              <a:ext uri="{FF2B5EF4-FFF2-40B4-BE49-F238E27FC236}">
                <a16:creationId xmlns:a16="http://schemas.microsoft.com/office/drawing/2014/main" id="{76E6D227-8C02-E691-705E-4FDCAB5AC473}"/>
              </a:ext>
            </a:extLst>
          </p:cNvPr>
          <p:cNvPicPr>
            <a:picLocks noChangeAspect="1"/>
          </p:cNvPicPr>
          <p:nvPr/>
        </p:nvPicPr>
        <p:blipFill>
          <a:blip r:embed="rId3"/>
          <a:stretch>
            <a:fillRect/>
          </a:stretch>
        </p:blipFill>
        <p:spPr>
          <a:xfrm>
            <a:off x="780686" y="1295262"/>
            <a:ext cx="2421776" cy="720574"/>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grpSp>
        <p:nvGrpSpPr>
          <p:cNvPr id="24" name="Group 23">
            <a:extLst>
              <a:ext uri="{FF2B5EF4-FFF2-40B4-BE49-F238E27FC236}">
                <a16:creationId xmlns:a16="http://schemas.microsoft.com/office/drawing/2014/main" id="{2967729D-6052-848D-DC9F-0DB1D34E5A34}"/>
              </a:ext>
            </a:extLst>
          </p:cNvPr>
          <p:cNvGrpSpPr/>
          <p:nvPr/>
        </p:nvGrpSpPr>
        <p:grpSpPr>
          <a:xfrm>
            <a:off x="3334434" y="1295262"/>
            <a:ext cx="5337533" cy="3082774"/>
            <a:chOff x="3950684" y="1295262"/>
            <a:chExt cx="4705013" cy="2228165"/>
          </a:xfrm>
        </p:grpSpPr>
        <p:pic>
          <p:nvPicPr>
            <p:cNvPr id="20" name="Picture 19" descr="A screenshot of a computer&#10;&#10;AI-generated content may be incorrect.">
              <a:extLst>
                <a:ext uri="{FF2B5EF4-FFF2-40B4-BE49-F238E27FC236}">
                  <a16:creationId xmlns:a16="http://schemas.microsoft.com/office/drawing/2014/main" id="{0FC77C22-2002-A000-F149-9C76FE78EABA}"/>
                </a:ext>
              </a:extLst>
            </p:cNvPr>
            <p:cNvPicPr>
              <a:picLocks noChangeAspect="1"/>
            </p:cNvPicPr>
            <p:nvPr/>
          </p:nvPicPr>
          <p:blipFill>
            <a:blip r:embed="rId4"/>
            <a:stretch>
              <a:fillRect/>
            </a:stretch>
          </p:blipFill>
          <p:spPr>
            <a:xfrm>
              <a:off x="3950684" y="1295262"/>
              <a:ext cx="4705013" cy="2228165"/>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p:spPr>
        </p:pic>
        <p:sp>
          <p:nvSpPr>
            <p:cNvPr id="23" name="Rectangle 22">
              <a:extLst>
                <a:ext uri="{FF2B5EF4-FFF2-40B4-BE49-F238E27FC236}">
                  <a16:creationId xmlns:a16="http://schemas.microsoft.com/office/drawing/2014/main" id="{B466B15D-45F4-6984-C07A-AC21EBA5F4EC}"/>
                </a:ext>
              </a:extLst>
            </p:cNvPr>
            <p:cNvSpPr/>
            <p:nvPr/>
          </p:nvSpPr>
          <p:spPr>
            <a:xfrm>
              <a:off x="6384994" y="1531572"/>
              <a:ext cx="2270703" cy="159335"/>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Google Shape;391;p30">
            <a:extLst>
              <a:ext uri="{FF2B5EF4-FFF2-40B4-BE49-F238E27FC236}">
                <a16:creationId xmlns:a16="http://schemas.microsoft.com/office/drawing/2014/main" id="{ACE29932-9082-948D-76F1-1226C4259638}"/>
              </a:ext>
            </a:extLst>
          </p:cNvPr>
          <p:cNvSpPr txBox="1">
            <a:spLocks/>
          </p:cNvSpPr>
          <p:nvPr/>
        </p:nvSpPr>
        <p:spPr>
          <a:xfrm>
            <a:off x="720000" y="2293373"/>
            <a:ext cx="2482462" cy="13977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US"/>
              <a:t>Browser cookies are configured with strict security settings to protect from theft, sniffing and CSRF attacks</a:t>
            </a:r>
          </a:p>
        </p:txBody>
      </p:sp>
    </p:spTree>
    <p:extLst>
      <p:ext uri="{BB962C8B-B14F-4D97-AF65-F5344CB8AC3E}">
        <p14:creationId xmlns:p14="http://schemas.microsoft.com/office/powerpoint/2010/main" val="39832341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EF48AD0D-827A-46F8-4FE3-5E4421749E84}"/>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FB0299D1-05B7-1F60-B642-245065153D5A}"/>
              </a:ext>
            </a:extLst>
          </p:cNvPr>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DISCUSSION</a:t>
            </a:r>
            <a:endParaRPr>
              <a:solidFill>
                <a:schemeClr val="lt2"/>
              </a:solidFill>
            </a:endParaRPr>
          </a:p>
        </p:txBody>
      </p:sp>
      <p:sp>
        <p:nvSpPr>
          <p:cNvPr id="442" name="Google Shape;442;p31">
            <a:extLst>
              <a:ext uri="{FF2B5EF4-FFF2-40B4-BE49-F238E27FC236}">
                <a16:creationId xmlns:a16="http://schemas.microsoft.com/office/drawing/2014/main" id="{6CDFE734-209C-4041-4A48-1CE0EDFE46B4}"/>
              </a:ext>
            </a:extLst>
          </p:cNvPr>
          <p:cNvSpPr txBox="1">
            <a:spLocks noGrp="1"/>
          </p:cNvSpPr>
          <p:nvPr>
            <p:ph type="title" idx="2"/>
          </p:nvPr>
        </p:nvSpPr>
        <p:spPr>
          <a:xfrm>
            <a:off x="3989850" y="1146375"/>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a:t>04</a:t>
            </a:r>
            <a:r>
              <a:rPr lang="en"/>
              <a:t>.</a:t>
            </a:r>
            <a:endParaRPr/>
          </a:p>
        </p:txBody>
      </p:sp>
      <p:cxnSp>
        <p:nvCxnSpPr>
          <p:cNvPr id="444" name="Google Shape;444;p31">
            <a:extLst>
              <a:ext uri="{FF2B5EF4-FFF2-40B4-BE49-F238E27FC236}">
                <a16:creationId xmlns:a16="http://schemas.microsoft.com/office/drawing/2014/main" id="{439B98D4-F099-F640-C9B9-A49FC1139FAB}"/>
              </a:ext>
            </a:extLst>
          </p:cNvPr>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90E6ABC7-22E2-71D7-1067-57F3A75B1F44}"/>
              </a:ext>
            </a:extLst>
          </p:cNvPr>
          <p:cNvGrpSpPr/>
          <p:nvPr/>
        </p:nvGrpSpPr>
        <p:grpSpPr>
          <a:xfrm flipH="1">
            <a:off x="6995075" y="3099425"/>
            <a:ext cx="2008513" cy="2044060"/>
            <a:chOff x="179950" y="3099425"/>
            <a:chExt cx="2008513" cy="2044060"/>
          </a:xfrm>
        </p:grpSpPr>
        <p:sp>
          <p:nvSpPr>
            <p:cNvPr id="446" name="Google Shape;446;p31">
              <a:extLst>
                <a:ext uri="{FF2B5EF4-FFF2-40B4-BE49-F238E27FC236}">
                  <a16:creationId xmlns:a16="http://schemas.microsoft.com/office/drawing/2014/main" id="{DC37BCF5-FDFC-8A60-8904-6AAE76E254A6}"/>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87A4B4FD-A47E-A48D-1932-C07CA3A7AAB5}"/>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9E0F1FD1-6AF8-D2DD-C827-4442D8B08F63}"/>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9F05FB65-C7E9-DFF2-16CD-0CAFF32F4AD0}"/>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E4080DE9-F226-F671-3719-94D9CD2AD008}"/>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C415AB1E-7FF0-2E8F-367D-F54B07328F62}"/>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EA769F38-D3EF-08C4-0CF1-25B18BCCDC51}"/>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49BDE337-7746-13A8-8231-F905CBD1CB30}"/>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E7161F08-2E95-E229-91C4-57CB6D69343B}"/>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2C95DA0A-EC05-346E-9F73-A4A2BEE5B8C7}"/>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CEEF9D12-CC68-8773-3964-5742342A2706}"/>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22791268-BBD2-61F9-FA8D-F21DC591C5CB}"/>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1FC2B081-9E17-E4A0-5694-EA17D9AFCCBF}"/>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B25978CA-9EE5-F0A0-6EF1-618018779AAF}"/>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D98B8B9F-03CB-B62B-8C24-A9582447306A}"/>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9D55EA57-67F6-9D66-78DB-6317722D049B}"/>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4642CEEE-5A35-3E78-784D-F6A22E6E0731}"/>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8625BBAB-A4E8-CEE8-F078-51B5A79985FC}"/>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08E86B10-7C50-20DB-CD00-79C9BEC76DA8}"/>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AD0E563B-7049-967E-2D5A-199A593A1477}"/>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7B267E42-2A34-C88C-49FF-2D99557EFB88}"/>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FB7D997C-767C-A07F-C48E-447CFB18A3CD}"/>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72D8BE9D-BC5B-F5CC-5A02-26912E49A34B}"/>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95236B97-D236-2E7E-2015-F85D99589C22}"/>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E525D33C-6EE7-A78C-5575-B9450BDC865D}"/>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6506A3AA-F5B9-5CD2-1A75-A9C2D9F576EF}"/>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8F1D40C7-4675-3B27-3280-E8751B7A9CB5}"/>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2807D82A-D404-067F-60FB-232D3B95A044}"/>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9F33A8F9-6EB9-1469-C3BC-B79F93EAA6FF}"/>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9963AC60-2ACD-D2B2-4BE0-0A7FCFF148FD}"/>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A4D63C30-68A3-82CA-D901-BE30C9F1B866}"/>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386BC484-EA3E-3D8C-0910-BE663E9B89D4}"/>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D68D2999-41A4-6707-4356-56B74A9803CE}"/>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18236C14-3FA4-A977-2846-242E36E43B48}"/>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FB4618C0-2F7B-6947-5DAE-5D90D87F64A6}"/>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4EFF69D0-8332-228D-94C7-A6633A2F379E}"/>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9BB5B9FB-570B-A102-CB5A-8B641BBCCFF5}"/>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B583FD8B-1DDD-3297-3596-1139F14F9B34}"/>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6B47702B-24CD-2088-050E-0B98A8341368}"/>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67972EE8-5EB5-3563-5F8B-7A32EF375861}"/>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FAE02AEF-2814-E3C4-0533-D1294F5DD267}"/>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F208B006-E4FA-2095-BD61-607B98D15B22}"/>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662E6415-5B92-B371-F59F-5E4217FCB2E4}"/>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AB7862C5-4555-6B20-6FDA-ADC2F21BDAEF}"/>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188176EA-D262-60C0-1D6F-AEE0B7AD2F35}"/>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F74FA9F3-6F6B-0412-48DF-3C37CD793C75}"/>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5848A6BC-2657-7EE6-4D79-287B6E887C27}"/>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29C39564-C960-D54C-31BD-7814D1EB059B}"/>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2DC143B6-A2DF-1920-D9E7-5B38CE79F8AC}"/>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3C036253-7AF9-81FB-A15E-7CE82EFB2FC3}"/>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91E07B5F-F7A3-FEAD-D673-AD0B56EE8251}"/>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54A88E3F-78E9-6602-1FCD-4583FAA3C15F}"/>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FC5F1631-EE31-1E09-FD77-3798A76BEDA3}"/>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63C2DD86-AACC-6226-84DB-C90F1AE97431}"/>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443BAE83-E088-9C76-B225-05C7808CAD08}"/>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7096348E-6B09-2367-E9BC-91EE98826879}"/>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0CF6E419-6B01-8A11-50EA-A6051744AD8F}"/>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37711676-FF87-C0D6-87AA-F0E4D66E9B42}"/>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035A61BA-4AA8-3454-F743-17C144C3B299}"/>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917E8ADB-50E7-A66F-6FFB-42216BC09FB3}"/>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3288E24D-6765-B50C-09AA-921ECB3615FE}"/>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EC15055E-6952-DFE8-B386-5A28CA0BFBEB}"/>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8CFCED4F-81CC-E846-E349-BB6EBC102896}"/>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F9DE4EC0-5E6E-D7FE-7C07-07D671F963A6}"/>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88527C25-079A-FECF-B134-5F1963FF83CB}"/>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44E7A5B2-BC93-81B0-63B8-A944D30B6056}"/>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03A34D61-DD3D-5169-0306-4B00AF607F45}"/>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4F9A2F23-57B2-4A02-541B-C634CC36A211}"/>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265FF96C-740A-FEC2-B59C-058CD70ABE01}"/>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63ECF606-BDB2-64AB-5948-0591EDC89B3B}"/>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56269930-76BD-F62E-7730-EC25B6391444}"/>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6B5DCD31-5086-F462-89CD-FD74A5495B15}"/>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2E2F022D-1AAA-C5F8-965C-449BE4BABA47}"/>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1A58F3A0-2A62-B6BE-92FA-353997E067E4}"/>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7C8F1CD6-E9C8-B31D-5199-42823DDCEBBD}"/>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B6AB4C69-D3C9-C6BE-909E-138944C9A9FD}"/>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84D03230-FA3A-5ADD-8217-94E0F1F2C37B}"/>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B1DE3BC2-4C28-A0B3-19D1-B78C98F5AAB2}"/>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61C5D5D6-E7BF-9720-D148-64E382E8D61A}"/>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9DC54B09-2801-067C-CB12-951003E8268F}"/>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B4EB3367-A895-FC5D-B00F-1B5017368529}"/>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62B04FE6-5770-5A41-CA9C-28C7C11EFCC4}"/>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73C791AE-62D2-9E33-BA86-B265CBE7A4B9}"/>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A6D9D633-A058-3C56-E974-296674EC42FE}"/>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BAEB59BE-C6F8-D040-0A5D-1062D9A859B1}"/>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0650DCC8-494C-367D-B3E6-5CF61F8B1A25}"/>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65F9BDB8-301B-AEB9-B1D3-E74A1F5AC758}"/>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828B7629-B167-373A-5975-D4C3C5C794DA}"/>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C74E557A-351F-0272-8C8A-23FAAE83F89C}"/>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E7C6FB25-B662-9970-1971-F8D3EE8498DD}"/>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FE873155-19F2-2D63-9055-C5FADE43DBA1}"/>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DC8BE767-CC63-0CEC-C7DE-7B1683948928}"/>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3EE8C36A-CC0B-F888-A411-70EB04F9FB42}"/>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FD70B013-0683-B695-E246-C814DD83818A}"/>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019F3227-819C-91B9-988E-180ECEC368E4}"/>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39ED6F8D-B14C-A39E-10AD-05B91264CA37}"/>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0AC0AD90-C123-770B-298B-8333FCC0D7BC}"/>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7EA4D8A8-EAD6-F99D-8D1F-2FF39E3D3C1D}"/>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0E640888-9510-83C9-B3D3-2FC7FC72E513}"/>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795C496E-C1E8-BEA7-546E-F7C089EE6138}"/>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52025785-21C2-C6B5-538F-C771B92B1094}"/>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62498A2A-F7F8-D599-4463-ABA041F0BCBE}"/>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93BD37B6-1A83-F355-9DFD-4E6074D00F9C}"/>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4F26FE04-BCE7-0D87-86B7-34835A5FD733}"/>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577DDCA2-5AD2-BE1F-CB5F-3915A4A61E59}"/>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F5C18425-A02F-6ACE-ACF9-07A529955448}"/>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F8C02A37-E616-7D0E-5BE0-2F6DEACC0AA0}"/>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18773B60-B327-746B-F4AE-D79035970877}"/>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A5E0C9F9-3355-3CE8-82B1-44891869F85F}"/>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47427184-63DD-1474-6525-DA918BBA7649}"/>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66117FF1-906B-44CB-E065-3EAC8311C184}"/>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5E9CFA76-C77E-D093-EDCE-230EC673461C}"/>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54BBFC94-9B76-B209-2E4E-3AB3BA095F29}"/>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B719F9DF-9AFE-CCAD-9FF9-C16288E9BCD4}"/>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7261C541-FC9C-A15B-1036-AFFA0A9692BE}"/>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50B1EE4A-90BA-8C74-F362-C33BCDAF2EBE}"/>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4E43AAD4-44E2-4C22-CE27-4C943245B331}"/>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C101D651-40F2-E8BA-2CAB-AAE57C956603}"/>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03C06DCB-4036-9384-DD87-00878D74745F}"/>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3DBC6465-5062-FAC9-B795-AB0A378E70EE}"/>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023B6CFD-8308-29EF-A7FE-A97F93D14627}"/>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4D6DA2B9-6E4B-3693-A414-2008A4FA99BB}"/>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D6690374-7D6F-15CD-3595-41EC8FC9FE33}"/>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B37BBA9D-5F26-8EE0-E253-5234E4976201}"/>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488BDC37-E721-8D58-F404-C6CB87E372F0}"/>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2F8EE47B-66B7-DE73-B38A-4FBE330B5BF6}"/>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C1BCAE82-424C-02FF-262A-DACEA90A3E9B}"/>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B1107E6D-1A10-F9AD-3A93-7C31600272A1}"/>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3470DDC3-1249-06A3-C5BC-0404A3092D0C}"/>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DF67718E-631C-370B-0510-11BA9530E19C}"/>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BAA7B4D1-2049-7882-07BD-596D7134A926}"/>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7FFD0E2D-4667-4F74-F2DF-3E3DA248E005}"/>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BEBF7720-B974-CF47-55DE-657234F8C6FE}"/>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04A984F2-431C-C9BA-1E97-E8CE131D536E}"/>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7C0AE3EA-EC8C-4879-B61C-5B963338A9C2}"/>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02C000D9-5D8D-3EAD-2CD7-603A1CB70EA1}"/>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AD94004B-8195-3237-B4D5-F6CDC3EFFB0E}"/>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01AB2A08-6D82-3A63-7C3B-EBA1A4ACBE65}"/>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1BAA6719-2881-60BF-2DC5-F42A38F77203}"/>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D024077C-F2BC-FE10-2BD2-847CDBE0F04A}"/>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18FB5D0D-E5ED-3498-0B8D-9C4BD5C517E5}"/>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5AEC44F6-01EE-C735-5584-726A3DB2E9CD}"/>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2A4337C4-D0FB-7B21-7600-2F1FAF6C0418}"/>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EFE37D7C-4797-B9D9-24BB-370F98985E32}"/>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D656FBDA-DD91-B2B7-BE3F-81A7F71A7A4F}"/>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B50E7342-F1E6-C99F-6BE4-9A79373817B6}"/>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7674D7BD-E327-600D-B224-F42496907F58}"/>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2CFE1F31-F45C-AA8D-1EDB-91151DB64638}"/>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1F448A75-8622-0454-7D87-8855F688C14B}"/>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DF75C8F5-F43C-A0A5-7493-7B64403A20BF}"/>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75E924C4-C70D-4981-46B0-4D44CBC4D8AC}"/>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519EB917-A6FF-C62D-FE59-109BA334B96C}"/>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1E2A7137-8C8A-C97F-85C2-DA0301E7D246}"/>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80B65836-F333-5C2B-2578-9413956476B1}"/>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27FAFDBC-9D71-C0C5-5F32-4957684DBF22}"/>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D91DDE1F-CC35-CBDE-6F87-47770EB1C699}"/>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84E950F0-0EFF-1DDB-8649-E8BA928229B0}"/>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E6428BBF-5FEA-9ADA-6092-27A1A61218CC}"/>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ACB1C4DF-892A-7C6E-9E50-4D0D5F13C0CB}"/>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FB15DC27-B72A-4436-F59E-AFFE1568E809}"/>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155797BB-99AD-38EB-1254-2B1DD45DDAC2}"/>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60E4A42D-FD86-7D9F-2ED2-FEFD0070383D}"/>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155AE384-32FC-94F7-FF49-EE9EF1C0F0BA}"/>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4B048579-B506-0FD5-213D-3896E425ECA0}"/>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3E8EA871-BFFA-8FD5-C187-BA1D2F45F0F7}"/>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17109E14-E654-A613-B826-3CB4EC7B63FB}"/>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A30069ED-EBCD-16EE-EED9-F05670C4AEDE}"/>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D8D1AC49-C1E5-E2E9-72DA-14E905F52B98}"/>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0C88D251-2977-1181-C557-5CE9F27C65D1}"/>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4104674B-BDB8-CF37-CDD4-8BE178E92740}"/>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C5406F67-162C-5F9A-C6E6-A580EFF44327}"/>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D38D922E-5E0C-DD20-7673-A82CB73006F6}"/>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FBE522A6-8713-A1D8-0163-363F00D5E0C2}"/>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FCB407F2-8156-4A74-0792-E0CB8BD5BDEF}"/>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50713D85-E119-AB75-CE6D-C4BA9E52E421}"/>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63FDE020-5FC6-F321-0645-707C251A3F78}"/>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EDECD895-6082-A195-D6A6-C5D9DF430790}"/>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43FF7826-1389-9F5D-F963-9FD89AF18BC4}"/>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F95C95F3-6A46-720D-566E-FFAF568D252D}"/>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E2A89E11-C267-0699-442C-417E21F04EA0}"/>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FEDAB856-F431-B2F9-2257-EFD84A67AB3E}"/>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97BE139D-1E39-45E1-62E0-01618A11B90B}"/>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0FA0F6FD-E50C-7E55-3017-0753BF8355A3}"/>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C2A55B2A-305F-5221-E9C2-0D6A535F6A1B}"/>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C4657CD7-F6CC-67D3-8F21-29E26167FB2B}"/>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566E0E8E-0E41-3AA4-2673-F250D850853D}"/>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C492AFC2-7A4E-31C4-08C9-FA024C5845D5}"/>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A434F8D6-8C06-9C2B-10B8-57F25C3D0717}"/>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0CF83FB1-15A5-E53B-4270-1B33AAEE440F}"/>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5A7EB50E-B844-7D67-67F7-2A1773E65D3C}"/>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C1962499-8E4C-9595-FA61-99C85A750FE7}"/>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66C81C90-EDF8-2BCB-21A0-175825AABB10}"/>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21C46827-8C13-7DF7-78AE-4E7EC907DDE7}"/>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271531CC-F2D7-D0AC-994D-38239F292F28}"/>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F4ADF687-7E1B-42CC-96D1-75FABA78EDCE}"/>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B857D88C-DDC0-657B-A363-3962A386A3FC}"/>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19B30508-23A5-C004-7EA3-2B1EE0D233EC}"/>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1CE646E4-9AC6-2471-D86B-F2D1F2C6A6B4}"/>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88D9BBC9-E75A-6AAA-4110-56B438F1D0FB}"/>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9EB4D292-FF38-7447-D21C-228A4CF93875}"/>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852F51D0-42F0-F983-5A4A-B1EFE57E45C7}"/>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FDE1FF4A-26A5-1C82-D0B3-51B99A861ED8}"/>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FAF475FB-5D33-D45C-0F15-065352168200}"/>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C35ED17F-DD68-E73E-2859-D3A7C6DBF07A}"/>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06A81D07-C115-A834-D48A-030CF07E033D}"/>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8A7D21D0-534D-8C22-B9A9-B250FD547559}"/>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8499A4EF-CEA2-13E1-EE9F-4197E85F3CBC}"/>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ACFE16B8-ECC6-93BD-D174-82D756A75853}"/>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95F87C0F-0092-5A07-EFA0-7E3DA1AE6908}"/>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57AB1B70-682E-523C-E68F-478655CDDFA5}"/>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E2FAABA3-E74E-994D-64D7-6A9465DE018A}"/>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B30A0D5D-FEE8-8A02-3932-FC25DF7A81F5}"/>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D1F11FC4-1A18-EEA7-3C85-3E5A0CCA2661}"/>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B742F39B-B4C0-2469-B698-CE1171399EDA}"/>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F6E73B3C-1E79-84C1-BAB1-C720A90692E3}"/>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F76C0E06-F809-3BBC-1AE5-79452DD8DDBA}"/>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ECB801B5-2342-CDB9-B623-C05CEF81CA62}"/>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4888869C-E92D-7F33-4BBC-462841C39104}"/>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8E96D92B-B434-35EF-425C-551F358A131D}"/>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3A60ABC4-4870-01CA-1C2B-F136DEC47542}"/>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72B61171-1EDD-DDA5-756D-A9E591DC4E15}"/>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3D1325DB-3EDC-80CB-8EE1-6B52A243726E}"/>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316789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109">
          <a:extLst>
            <a:ext uri="{FF2B5EF4-FFF2-40B4-BE49-F238E27FC236}">
              <a16:creationId xmlns:a16="http://schemas.microsoft.com/office/drawing/2014/main" id="{3924BCA2-7996-71C9-58D9-5D3A017513E1}"/>
            </a:ext>
          </a:extLst>
        </p:cNvPr>
        <p:cNvGrpSpPr/>
        <p:nvPr/>
      </p:nvGrpSpPr>
      <p:grpSpPr>
        <a:xfrm>
          <a:off x="0" y="0"/>
          <a:ext cx="0" cy="0"/>
          <a:chOff x="0" y="0"/>
          <a:chExt cx="0" cy="0"/>
        </a:xfrm>
      </p:grpSpPr>
      <p:sp>
        <p:nvSpPr>
          <p:cNvPr id="2110" name="Google Shape;2110;p48">
            <a:extLst>
              <a:ext uri="{FF2B5EF4-FFF2-40B4-BE49-F238E27FC236}">
                <a16:creationId xmlns:a16="http://schemas.microsoft.com/office/drawing/2014/main" id="{11A3BB25-AEE8-0B13-6984-79EE31E790F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OWASP TOP 10 COVERAGE</a:t>
            </a:r>
            <a:endParaRPr/>
          </a:p>
        </p:txBody>
      </p:sp>
      <p:graphicFrame>
        <p:nvGraphicFramePr>
          <p:cNvPr id="2111" name="Google Shape;2111;p48">
            <a:extLst>
              <a:ext uri="{FF2B5EF4-FFF2-40B4-BE49-F238E27FC236}">
                <a16:creationId xmlns:a16="http://schemas.microsoft.com/office/drawing/2014/main" id="{2D1135F4-02C8-7447-B90D-B7C283CE26CE}"/>
              </a:ext>
            </a:extLst>
          </p:cNvPr>
          <p:cNvGraphicFramePr/>
          <p:nvPr>
            <p:extLst>
              <p:ext uri="{D42A27DB-BD31-4B8C-83A1-F6EECF244321}">
                <p14:modId xmlns:p14="http://schemas.microsoft.com/office/powerpoint/2010/main" val="681445174"/>
              </p:ext>
            </p:extLst>
          </p:nvPr>
        </p:nvGraphicFramePr>
        <p:xfrm>
          <a:off x="345516" y="1317109"/>
          <a:ext cx="8452968" cy="3207455"/>
        </p:xfrm>
        <a:graphic>
          <a:graphicData uri="http://schemas.openxmlformats.org/drawingml/2006/table">
            <a:tbl>
              <a:tblPr>
                <a:noFill/>
                <a:tableStyleId>{99281E4F-A5E7-4E73-9781-3F153E0AEAD3}</a:tableStyleId>
              </a:tblPr>
              <a:tblGrid>
                <a:gridCol w="2817656">
                  <a:extLst>
                    <a:ext uri="{9D8B030D-6E8A-4147-A177-3AD203B41FA5}">
                      <a16:colId xmlns:a16="http://schemas.microsoft.com/office/drawing/2014/main" val="20000"/>
                    </a:ext>
                  </a:extLst>
                </a:gridCol>
                <a:gridCol w="2817656">
                  <a:extLst>
                    <a:ext uri="{9D8B030D-6E8A-4147-A177-3AD203B41FA5}">
                      <a16:colId xmlns:a16="http://schemas.microsoft.com/office/drawing/2014/main" val="20001"/>
                    </a:ext>
                  </a:extLst>
                </a:gridCol>
                <a:gridCol w="2817656">
                  <a:extLst>
                    <a:ext uri="{9D8B030D-6E8A-4147-A177-3AD203B41FA5}">
                      <a16:colId xmlns:a16="http://schemas.microsoft.com/office/drawing/2014/main" val="20002"/>
                    </a:ext>
                  </a:extLst>
                </a:gridCol>
              </a:tblGrid>
              <a:tr h="809725">
                <a:tc>
                  <a:txBody>
                    <a:bodyPr/>
                    <a:lstStyle/>
                    <a:p>
                      <a:pPr marL="0" lvl="0" indent="0" algn="ctr" rtl="0">
                        <a:spcBef>
                          <a:spcPts val="0"/>
                        </a:spcBef>
                        <a:spcAft>
                          <a:spcPts val="800"/>
                        </a:spcAft>
                        <a:buNone/>
                      </a:pPr>
                      <a:r>
                        <a:rPr lang="en" sz="2100" b="1">
                          <a:solidFill>
                            <a:schemeClr val="lt1"/>
                          </a:solidFill>
                          <a:latin typeface="Oswald"/>
                          <a:ea typeface="Oswald"/>
                          <a:cs typeface="Oswald"/>
                          <a:sym typeface="Oswald"/>
                        </a:rPr>
                        <a:t>ACHIEVED</a:t>
                      </a:r>
                      <a:endParaRPr sz="2100" b="1">
                        <a:solidFill>
                          <a:schemeClr val="lt1"/>
                        </a:solidFill>
                        <a:latin typeface="Oswald"/>
                        <a:ea typeface="Oswald"/>
                        <a:cs typeface="Oswald"/>
                        <a:sym typeface="Oswald"/>
                      </a:endParaRPr>
                    </a:p>
                  </a:txBody>
                  <a:tcPr marL="91425" marR="91425" marT="91425" marB="91425" anchor="ctr">
                    <a:lnL w="19050" cap="flat" cmpd="sng">
                      <a:noFill/>
                      <a:prstDash val="solid"/>
                      <a:round/>
                      <a:headEnd type="none" w="sm" len="sm"/>
                      <a:tailEnd type="none" w="sm" len="sm"/>
                    </a:lnL>
                    <a:lnR w="19050" cap="flat" cmpd="sng">
                      <a:noFill/>
                      <a:prstDash val="solid"/>
                      <a:round/>
                      <a:headEnd type="none" w="sm" len="sm"/>
                      <a:tailEnd type="none" w="sm" len="sm"/>
                    </a:lnR>
                    <a:lnT w="9525"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solidFill>
                      <a:srgbClr val="92D050"/>
                    </a:solidFill>
                  </a:tcPr>
                </a:tc>
                <a:tc>
                  <a:txBody>
                    <a:bodyPr/>
                    <a:lstStyle/>
                    <a:p>
                      <a:pPr marL="0" lvl="0" indent="0" algn="ctr" rtl="0">
                        <a:spcBef>
                          <a:spcPts val="0"/>
                        </a:spcBef>
                        <a:spcAft>
                          <a:spcPts val="800"/>
                        </a:spcAft>
                        <a:buNone/>
                      </a:pPr>
                      <a:r>
                        <a:rPr lang="en" sz="2100" b="1">
                          <a:solidFill>
                            <a:schemeClr val="lt1"/>
                          </a:solidFill>
                          <a:latin typeface="Oswald"/>
                          <a:ea typeface="Oswald"/>
                          <a:cs typeface="Oswald"/>
                          <a:sym typeface="Oswald"/>
                        </a:rPr>
                        <a:t>PARTIALLY ACHIEVED</a:t>
                      </a:r>
                      <a:endParaRPr sz="2100" b="1">
                        <a:solidFill>
                          <a:schemeClr val="lt1"/>
                        </a:solidFill>
                        <a:latin typeface="Oswald"/>
                        <a:ea typeface="Oswald"/>
                        <a:cs typeface="Oswald"/>
                        <a:sym typeface="Oswald"/>
                      </a:endParaRPr>
                    </a:p>
                  </a:txBody>
                  <a:tcPr marL="91425" marR="91425" marT="91425" marB="91425" anchor="ctr">
                    <a:lnL w="19050" cap="flat" cmpd="sng">
                      <a:noFill/>
                      <a:prstDash val="solid"/>
                      <a:round/>
                      <a:headEnd type="none" w="sm" len="sm"/>
                      <a:tailEnd type="none" w="sm" len="sm"/>
                    </a:lnL>
                    <a:lnR w="19050" cap="flat" cmpd="sng">
                      <a:noFill/>
                      <a:prstDash val="solid"/>
                      <a:round/>
                      <a:headEnd type="none" w="sm" len="sm"/>
                      <a:tailEnd type="none" w="sm" len="sm"/>
                    </a:lnR>
                    <a:lnT w="9525"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solidFill>
                      <a:schemeClr val="accent4">
                        <a:lumMod val="75000"/>
                      </a:schemeClr>
                    </a:solidFill>
                  </a:tcPr>
                </a:tc>
                <a:tc>
                  <a:txBody>
                    <a:bodyPr/>
                    <a:lstStyle/>
                    <a:p>
                      <a:pPr marL="0" lvl="0" indent="0" algn="ctr" rtl="0">
                        <a:spcBef>
                          <a:spcPts val="0"/>
                        </a:spcBef>
                        <a:spcAft>
                          <a:spcPts val="800"/>
                        </a:spcAft>
                        <a:buNone/>
                      </a:pPr>
                      <a:r>
                        <a:rPr lang="en" sz="2100" b="1">
                          <a:solidFill>
                            <a:schemeClr val="lt1"/>
                          </a:solidFill>
                          <a:latin typeface="Oswald"/>
                          <a:ea typeface="Oswald"/>
                          <a:cs typeface="Oswald"/>
                          <a:sym typeface="Oswald"/>
                        </a:rPr>
                        <a:t>NOT APPLICABLE</a:t>
                      </a:r>
                      <a:endParaRPr sz="2100" b="1">
                        <a:solidFill>
                          <a:schemeClr val="lt1"/>
                        </a:solidFill>
                        <a:latin typeface="Oswald"/>
                        <a:ea typeface="Oswald"/>
                        <a:cs typeface="Oswald"/>
                        <a:sym typeface="Oswald"/>
                      </a:endParaRPr>
                    </a:p>
                  </a:txBody>
                  <a:tcPr marL="91425" marR="91425" marT="91425" marB="91425" anchor="ctr">
                    <a:lnL w="19050" cap="flat" cmpd="sng">
                      <a:noFill/>
                      <a:prstDash val="solid"/>
                      <a:round/>
                      <a:headEnd type="none" w="sm" len="sm"/>
                      <a:tailEnd type="none" w="sm" len="sm"/>
                    </a:lnL>
                    <a:lnR w="19050" cap="flat" cmpd="sng">
                      <a:noFill/>
                      <a:prstDash val="solid"/>
                      <a:round/>
                      <a:headEnd type="none" w="sm" len="sm"/>
                      <a:tailEnd type="none" w="sm" len="sm"/>
                    </a:lnR>
                    <a:lnT w="9525"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solidFill>
                      <a:schemeClr val="bg1">
                        <a:lumMod val="65000"/>
                      </a:schemeClr>
                    </a:solidFill>
                  </a:tcPr>
                </a:tc>
                <a:extLst>
                  <a:ext uri="{0D108BD9-81ED-4DB2-BD59-A6C34878D82A}">
                    <a16:rowId xmlns:a16="http://schemas.microsoft.com/office/drawing/2014/main" val="10000"/>
                  </a:ext>
                </a:extLst>
              </a:tr>
              <a:tr h="522375">
                <a:tc>
                  <a:txBody>
                    <a:bodyPr/>
                    <a:lstStyle/>
                    <a:p>
                      <a:pPr marL="0" lvl="0" indent="0" algn="l" rtl="0">
                        <a:spcBef>
                          <a:spcPts val="0"/>
                        </a:spcBef>
                        <a:spcAft>
                          <a:spcPts val="800"/>
                        </a:spcAft>
                        <a:buNone/>
                      </a:pPr>
                      <a:r>
                        <a:rPr lang="en-US" b="1">
                          <a:solidFill>
                            <a:srgbClr val="92D050"/>
                          </a:solidFill>
                          <a:latin typeface="Nunito" pitchFamily="2" charset="0"/>
                        </a:rPr>
                        <a:t>A01</a:t>
                      </a:r>
                      <a:r>
                        <a:rPr lang="en-US">
                          <a:latin typeface="Nunito" pitchFamily="2" charset="0"/>
                        </a:rPr>
                        <a:t> – Broken Access Control </a:t>
                      </a:r>
                    </a:p>
                    <a:p>
                      <a:pPr marL="0" lvl="0" indent="0" algn="l" rtl="0">
                        <a:spcBef>
                          <a:spcPts val="0"/>
                        </a:spcBef>
                        <a:spcAft>
                          <a:spcPts val="800"/>
                        </a:spcAft>
                        <a:buNone/>
                      </a:pPr>
                      <a:r>
                        <a:rPr lang="en-US" sz="1400" b="1" i="0" u="none" strike="noStrike" cap="none">
                          <a:solidFill>
                            <a:srgbClr val="92D050"/>
                          </a:solidFill>
                          <a:latin typeface="Nunito" pitchFamily="2" charset="0"/>
                          <a:cs typeface="Arial"/>
                          <a:sym typeface="Arial"/>
                        </a:rPr>
                        <a:t>A02</a:t>
                      </a:r>
                      <a:r>
                        <a:rPr lang="en-US">
                          <a:latin typeface="Nunito" pitchFamily="2" charset="0"/>
                        </a:rPr>
                        <a:t> – Cryptographic Failures</a:t>
                      </a:r>
                    </a:p>
                    <a:p>
                      <a:pPr marL="0" lvl="0" indent="0" algn="l" rtl="0">
                        <a:spcBef>
                          <a:spcPts val="0"/>
                        </a:spcBef>
                        <a:spcAft>
                          <a:spcPts val="800"/>
                        </a:spcAft>
                        <a:buNone/>
                      </a:pPr>
                      <a:r>
                        <a:rPr lang="en-US" sz="1400" b="1" i="0" u="none" strike="noStrike" cap="none">
                          <a:solidFill>
                            <a:srgbClr val="92D050"/>
                          </a:solidFill>
                          <a:latin typeface="Nunito" pitchFamily="2" charset="0"/>
                          <a:cs typeface="Arial"/>
                          <a:sym typeface="Arial"/>
                        </a:rPr>
                        <a:t>A03</a:t>
                      </a:r>
                      <a:r>
                        <a:rPr lang="en-US">
                          <a:latin typeface="Nunito" pitchFamily="2" charset="0"/>
                        </a:rPr>
                        <a:t> – Injection (SQLi) </a:t>
                      </a:r>
                    </a:p>
                    <a:p>
                      <a:pPr marL="0" lvl="0" indent="0" algn="l" rtl="0">
                        <a:spcBef>
                          <a:spcPts val="0"/>
                        </a:spcBef>
                        <a:spcAft>
                          <a:spcPts val="800"/>
                        </a:spcAft>
                        <a:buNone/>
                      </a:pPr>
                      <a:r>
                        <a:rPr lang="en-US" sz="1400" b="1" i="0" u="none" strike="noStrike" cap="none">
                          <a:solidFill>
                            <a:srgbClr val="92D050"/>
                          </a:solidFill>
                          <a:latin typeface="Nunito" pitchFamily="2" charset="0"/>
                          <a:cs typeface="Arial"/>
                          <a:sym typeface="Arial"/>
                        </a:rPr>
                        <a:t>A05</a:t>
                      </a:r>
                      <a:r>
                        <a:rPr lang="en-US">
                          <a:latin typeface="Nunito" pitchFamily="2" charset="0"/>
                        </a:rPr>
                        <a:t> – Security Misconfiguration </a:t>
                      </a:r>
                    </a:p>
                    <a:p>
                      <a:pPr marL="0" lvl="0" indent="0" algn="l" rtl="0">
                        <a:spcBef>
                          <a:spcPts val="0"/>
                        </a:spcBef>
                        <a:spcAft>
                          <a:spcPts val="800"/>
                        </a:spcAft>
                        <a:buNone/>
                      </a:pPr>
                      <a:r>
                        <a:rPr lang="en-US" sz="1400" b="1" i="0" u="none" strike="noStrike" cap="none">
                          <a:solidFill>
                            <a:srgbClr val="92D050"/>
                          </a:solidFill>
                          <a:latin typeface="Nunito" pitchFamily="2" charset="0"/>
                          <a:cs typeface="Arial"/>
                          <a:sym typeface="Arial"/>
                        </a:rPr>
                        <a:t>A07</a:t>
                      </a:r>
                      <a:r>
                        <a:rPr lang="en-US">
                          <a:latin typeface="Nunito" pitchFamily="2" charset="0"/>
                        </a:rPr>
                        <a:t> – Identification &amp; Authentication Failures </a:t>
                      </a:r>
                    </a:p>
                    <a:p>
                      <a:pPr marL="0" lvl="0" indent="0" algn="l" rtl="0">
                        <a:spcBef>
                          <a:spcPts val="0"/>
                        </a:spcBef>
                        <a:spcAft>
                          <a:spcPts val="800"/>
                        </a:spcAft>
                        <a:buNone/>
                      </a:pPr>
                      <a:r>
                        <a:rPr lang="en-US" sz="1400" b="1" i="0" u="none" strike="noStrike" cap="none">
                          <a:solidFill>
                            <a:srgbClr val="92D050"/>
                          </a:solidFill>
                          <a:latin typeface="Nunito" pitchFamily="2" charset="0"/>
                          <a:cs typeface="Arial"/>
                          <a:sym typeface="Arial"/>
                        </a:rPr>
                        <a:t>A09</a:t>
                      </a:r>
                      <a:r>
                        <a:rPr lang="en-US">
                          <a:latin typeface="Nunito" pitchFamily="2" charset="0"/>
                        </a:rPr>
                        <a:t> – Security Logging &amp; Monitoring Failures</a:t>
                      </a:r>
                      <a:endParaRPr>
                        <a:solidFill>
                          <a:schemeClr val="dk1"/>
                        </a:solidFill>
                        <a:latin typeface="Nunito" pitchFamily="2" charset="0"/>
                        <a:ea typeface="Nunito"/>
                        <a:cs typeface="Nunito"/>
                        <a:sym typeface="Nunito"/>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lvl="0" indent="0" algn="l" rtl="0">
                        <a:spcBef>
                          <a:spcPts val="0"/>
                        </a:spcBef>
                        <a:spcAft>
                          <a:spcPts val="800"/>
                        </a:spcAft>
                        <a:buNone/>
                      </a:pPr>
                      <a:r>
                        <a:rPr lang="en-US" b="1">
                          <a:solidFill>
                            <a:schemeClr val="accent4">
                              <a:lumMod val="75000"/>
                            </a:schemeClr>
                          </a:solidFill>
                          <a:latin typeface="Nunito" pitchFamily="2" charset="0"/>
                        </a:rPr>
                        <a:t>A04</a:t>
                      </a:r>
                      <a:r>
                        <a:rPr lang="en-US">
                          <a:latin typeface="Nunito" pitchFamily="2" charset="0"/>
                        </a:rPr>
                        <a:t> – Insecure Design </a:t>
                      </a:r>
                    </a:p>
                    <a:p>
                      <a:pPr marL="0" lvl="0" indent="0" algn="l" rtl="0">
                        <a:spcBef>
                          <a:spcPts val="0"/>
                        </a:spcBef>
                        <a:spcAft>
                          <a:spcPts val="800"/>
                        </a:spcAft>
                        <a:buNone/>
                      </a:pPr>
                      <a:r>
                        <a:rPr lang="en-US" sz="1400" b="1" i="0" u="none" strike="noStrike" cap="none">
                          <a:solidFill>
                            <a:schemeClr val="accent4">
                              <a:lumMod val="75000"/>
                            </a:schemeClr>
                          </a:solidFill>
                          <a:latin typeface="Nunito" pitchFamily="2" charset="0"/>
                          <a:cs typeface="Arial"/>
                          <a:sym typeface="Arial"/>
                        </a:rPr>
                        <a:t>A06</a:t>
                      </a:r>
                      <a:r>
                        <a:rPr lang="en-US">
                          <a:latin typeface="Nunito" pitchFamily="2" charset="0"/>
                        </a:rPr>
                        <a:t> – Vulnerable &amp; Outdated Components</a:t>
                      </a:r>
                    </a:p>
                    <a:p>
                      <a:pPr marL="0" lvl="0" indent="0" algn="l" rtl="0">
                        <a:spcBef>
                          <a:spcPts val="0"/>
                        </a:spcBef>
                        <a:spcAft>
                          <a:spcPts val="800"/>
                        </a:spcAft>
                        <a:buNone/>
                      </a:pPr>
                      <a:r>
                        <a:rPr lang="en-US" sz="1400" b="1" i="0" u="none" strike="noStrike" cap="none">
                          <a:solidFill>
                            <a:schemeClr val="accent4">
                              <a:lumMod val="75000"/>
                            </a:schemeClr>
                          </a:solidFill>
                          <a:latin typeface="Nunito" pitchFamily="2" charset="0"/>
                          <a:cs typeface="Arial"/>
                          <a:sym typeface="Arial"/>
                        </a:rPr>
                        <a:t>A08</a:t>
                      </a:r>
                      <a:r>
                        <a:rPr lang="en-US">
                          <a:latin typeface="Nunito" pitchFamily="2" charset="0"/>
                        </a:rPr>
                        <a:t> – Software &amp; Data Integrity Failures </a:t>
                      </a:r>
                      <a:endParaRPr>
                        <a:solidFill>
                          <a:schemeClr val="dk1"/>
                        </a:solidFill>
                        <a:latin typeface="Nunito" pitchFamily="2" charset="0"/>
                        <a:ea typeface="Nunito"/>
                        <a:cs typeface="Nunito"/>
                        <a:sym typeface="Nunito"/>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lvl="0" indent="0" algn="l" rtl="0">
                        <a:spcBef>
                          <a:spcPts val="0"/>
                        </a:spcBef>
                        <a:spcAft>
                          <a:spcPts val="800"/>
                        </a:spcAft>
                        <a:buNone/>
                      </a:pPr>
                      <a:r>
                        <a:rPr lang="en-US" b="1">
                          <a:solidFill>
                            <a:schemeClr val="tx1">
                              <a:lumMod val="60000"/>
                              <a:lumOff val="40000"/>
                            </a:schemeClr>
                          </a:solidFill>
                          <a:latin typeface="Nunito" pitchFamily="2" charset="0"/>
                        </a:rPr>
                        <a:t>A10</a:t>
                      </a:r>
                      <a:r>
                        <a:rPr lang="en-US">
                          <a:latin typeface="Nunito" pitchFamily="2" charset="0"/>
                        </a:rPr>
                        <a:t> – Server-Side Request Forgery (SSRF) </a:t>
                      </a:r>
                      <a:endParaRPr>
                        <a:solidFill>
                          <a:schemeClr val="dk1"/>
                        </a:solidFill>
                        <a:latin typeface="Nunito" pitchFamily="2" charset="0"/>
                        <a:ea typeface="Nunito"/>
                        <a:cs typeface="Nunito"/>
                        <a:sym typeface="Nunito"/>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noFill/>
                      <a:prstDash val="solid"/>
                      <a:round/>
                      <a:headEnd type="none" w="sm" len="sm"/>
                      <a:tailEnd type="none" w="sm" len="sm"/>
                    </a:lnT>
                    <a:lnB w="19050"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grpSp>
        <p:nvGrpSpPr>
          <p:cNvPr id="2112" name="Google Shape;2112;p48">
            <a:extLst>
              <a:ext uri="{FF2B5EF4-FFF2-40B4-BE49-F238E27FC236}">
                <a16:creationId xmlns:a16="http://schemas.microsoft.com/office/drawing/2014/main" id="{75BFACC2-9FE3-D99E-8BAB-E7B5A075CAD7}"/>
              </a:ext>
            </a:extLst>
          </p:cNvPr>
          <p:cNvGrpSpPr/>
          <p:nvPr/>
        </p:nvGrpSpPr>
        <p:grpSpPr>
          <a:xfrm flipH="1">
            <a:off x="8428898" y="190945"/>
            <a:ext cx="347264" cy="688113"/>
            <a:chOff x="331179" y="148675"/>
            <a:chExt cx="557496" cy="1104693"/>
          </a:xfrm>
        </p:grpSpPr>
        <p:sp>
          <p:nvSpPr>
            <p:cNvPr id="2113" name="Google Shape;2113;p48">
              <a:extLst>
                <a:ext uri="{FF2B5EF4-FFF2-40B4-BE49-F238E27FC236}">
                  <a16:creationId xmlns:a16="http://schemas.microsoft.com/office/drawing/2014/main" id="{D09E72CE-593C-A7F0-6EA5-69663520C061}"/>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8">
              <a:extLst>
                <a:ext uri="{FF2B5EF4-FFF2-40B4-BE49-F238E27FC236}">
                  <a16:creationId xmlns:a16="http://schemas.microsoft.com/office/drawing/2014/main" id="{763216B3-4A39-9E10-D6A4-2ABEA1E2A5AE}"/>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8">
              <a:extLst>
                <a:ext uri="{FF2B5EF4-FFF2-40B4-BE49-F238E27FC236}">
                  <a16:creationId xmlns:a16="http://schemas.microsoft.com/office/drawing/2014/main" id="{40E0B7F5-C4F3-A405-B79E-FE844646A969}"/>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8">
              <a:extLst>
                <a:ext uri="{FF2B5EF4-FFF2-40B4-BE49-F238E27FC236}">
                  <a16:creationId xmlns:a16="http://schemas.microsoft.com/office/drawing/2014/main" id="{7D93974F-FDD2-9E3E-BAA7-2384523344D1}"/>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8">
              <a:extLst>
                <a:ext uri="{FF2B5EF4-FFF2-40B4-BE49-F238E27FC236}">
                  <a16:creationId xmlns:a16="http://schemas.microsoft.com/office/drawing/2014/main" id="{6A71B85A-CA9B-244C-DE3C-23FD8EBEDD8C}"/>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8">
              <a:extLst>
                <a:ext uri="{FF2B5EF4-FFF2-40B4-BE49-F238E27FC236}">
                  <a16:creationId xmlns:a16="http://schemas.microsoft.com/office/drawing/2014/main" id="{EEAEC1A4-5F4E-F510-DEFF-929EA38559E3}"/>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8">
              <a:extLst>
                <a:ext uri="{FF2B5EF4-FFF2-40B4-BE49-F238E27FC236}">
                  <a16:creationId xmlns:a16="http://schemas.microsoft.com/office/drawing/2014/main" id="{34888EC0-C381-A4D9-BCD1-0D1348025D37}"/>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8">
              <a:extLst>
                <a:ext uri="{FF2B5EF4-FFF2-40B4-BE49-F238E27FC236}">
                  <a16:creationId xmlns:a16="http://schemas.microsoft.com/office/drawing/2014/main" id="{B2F767F2-6AB2-8A06-57CF-B1BFBB446DE2}"/>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8">
              <a:extLst>
                <a:ext uri="{FF2B5EF4-FFF2-40B4-BE49-F238E27FC236}">
                  <a16:creationId xmlns:a16="http://schemas.microsoft.com/office/drawing/2014/main" id="{7F479811-5BAF-7E1B-CCE7-4E934DBA4F94}"/>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8">
              <a:extLst>
                <a:ext uri="{FF2B5EF4-FFF2-40B4-BE49-F238E27FC236}">
                  <a16:creationId xmlns:a16="http://schemas.microsoft.com/office/drawing/2014/main" id="{0FC81F46-4CFD-C4B4-4DA5-F0C5E79317A5}"/>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8">
              <a:extLst>
                <a:ext uri="{FF2B5EF4-FFF2-40B4-BE49-F238E27FC236}">
                  <a16:creationId xmlns:a16="http://schemas.microsoft.com/office/drawing/2014/main" id="{5E5F056F-84F0-69E7-057F-DF1F40517DB9}"/>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8">
              <a:extLst>
                <a:ext uri="{FF2B5EF4-FFF2-40B4-BE49-F238E27FC236}">
                  <a16:creationId xmlns:a16="http://schemas.microsoft.com/office/drawing/2014/main" id="{999B3881-F0B5-C0E1-E0C3-8B3F00460FA8}"/>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8">
              <a:extLst>
                <a:ext uri="{FF2B5EF4-FFF2-40B4-BE49-F238E27FC236}">
                  <a16:creationId xmlns:a16="http://schemas.microsoft.com/office/drawing/2014/main" id="{94971827-CBD9-58B0-01C4-D95860FCC3CE}"/>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8">
              <a:extLst>
                <a:ext uri="{FF2B5EF4-FFF2-40B4-BE49-F238E27FC236}">
                  <a16:creationId xmlns:a16="http://schemas.microsoft.com/office/drawing/2014/main" id="{33B92922-DD95-80E2-2EED-DD18F8BE6276}"/>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8">
              <a:extLst>
                <a:ext uri="{FF2B5EF4-FFF2-40B4-BE49-F238E27FC236}">
                  <a16:creationId xmlns:a16="http://schemas.microsoft.com/office/drawing/2014/main" id="{CFF25DEE-8DF9-1568-75F5-89B1B4D1B7C4}"/>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8">
              <a:extLst>
                <a:ext uri="{FF2B5EF4-FFF2-40B4-BE49-F238E27FC236}">
                  <a16:creationId xmlns:a16="http://schemas.microsoft.com/office/drawing/2014/main" id="{31BAE271-9CBB-2CA0-83B2-48E16F0DA3A0}"/>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8">
              <a:extLst>
                <a:ext uri="{FF2B5EF4-FFF2-40B4-BE49-F238E27FC236}">
                  <a16:creationId xmlns:a16="http://schemas.microsoft.com/office/drawing/2014/main" id="{4C72115B-20A4-7680-79DD-275F0249FCEF}"/>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8">
              <a:extLst>
                <a:ext uri="{FF2B5EF4-FFF2-40B4-BE49-F238E27FC236}">
                  <a16:creationId xmlns:a16="http://schemas.microsoft.com/office/drawing/2014/main" id="{3A7B8015-4F3D-D949-2813-9305710863A4}"/>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8">
              <a:extLst>
                <a:ext uri="{FF2B5EF4-FFF2-40B4-BE49-F238E27FC236}">
                  <a16:creationId xmlns:a16="http://schemas.microsoft.com/office/drawing/2014/main" id="{40F2A55E-5F78-2E32-29B3-CEC352BE2EBB}"/>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227125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72C66227-E8A6-A09E-6818-41821E1372E5}"/>
            </a:ext>
          </a:extLst>
        </p:cNvPr>
        <p:cNvGrpSpPr/>
        <p:nvPr/>
      </p:nvGrpSpPr>
      <p:grpSpPr>
        <a:xfrm>
          <a:off x="0" y="0"/>
          <a:ext cx="0" cy="0"/>
          <a:chOff x="0" y="0"/>
          <a:chExt cx="0" cy="0"/>
        </a:xfrm>
      </p:grpSpPr>
      <p:sp>
        <p:nvSpPr>
          <p:cNvPr id="388" name="Google Shape;388;p30">
            <a:extLst>
              <a:ext uri="{FF2B5EF4-FFF2-40B4-BE49-F238E27FC236}">
                <a16:creationId xmlns:a16="http://schemas.microsoft.com/office/drawing/2014/main" id="{C5591741-D456-AE3D-B766-C157C53F1851}"/>
              </a:ext>
            </a:extLst>
          </p:cNvPr>
          <p:cNvSpPr txBox="1">
            <a:spLocks noGrp="1"/>
          </p:cNvSpPr>
          <p:nvPr>
            <p:ph type="subTitle" idx="8"/>
          </p:nvPr>
        </p:nvSpPr>
        <p:spPr>
          <a:xfrm>
            <a:off x="715100" y="4088621"/>
            <a:ext cx="3739136" cy="609853"/>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 sz="1200"/>
              <a:t>Legacy code may use unsafe SQL</a:t>
            </a:r>
          </a:p>
          <a:p>
            <a:pPr marL="171450" lvl="0" indent="-171450">
              <a:buFont typeface="Arial" panose="020B0604020202020204" pitchFamily="34" charset="0"/>
              <a:buChar char="•"/>
            </a:pPr>
            <a:r>
              <a:rPr lang="en-US" sz="1200" b="1"/>
              <a:t>Fix:</a:t>
            </a:r>
            <a:r>
              <a:rPr lang="en-US" sz="1200"/>
              <a:t> Enforce prepared statements in code reviews</a:t>
            </a:r>
            <a:endParaRPr sz="1200"/>
          </a:p>
        </p:txBody>
      </p:sp>
      <p:sp>
        <p:nvSpPr>
          <p:cNvPr id="391" name="Google Shape;391;p30">
            <a:extLst>
              <a:ext uri="{FF2B5EF4-FFF2-40B4-BE49-F238E27FC236}">
                <a16:creationId xmlns:a16="http://schemas.microsoft.com/office/drawing/2014/main" id="{58686AED-B298-E8AB-21AE-21D0A1930670}"/>
              </a:ext>
            </a:extLst>
          </p:cNvPr>
          <p:cNvSpPr txBox="1">
            <a:spLocks noGrp="1"/>
          </p:cNvSpPr>
          <p:nvPr>
            <p:ph type="subTitle" idx="1"/>
          </p:nvPr>
        </p:nvSpPr>
        <p:spPr>
          <a:xfrm>
            <a:off x="719999" y="2263409"/>
            <a:ext cx="3625252" cy="632991"/>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n-US" sz="1200"/>
              <a:t>New pages/APIs may skip role checks</a:t>
            </a:r>
          </a:p>
          <a:p>
            <a:pPr marL="171450" lvl="0" indent="-171450">
              <a:buFont typeface="Arial" panose="020B0604020202020204" pitchFamily="34" charset="0"/>
              <a:buChar char="•"/>
            </a:pPr>
            <a:r>
              <a:rPr lang="en-US" sz="1200"/>
              <a:t>Risk of exposing sensitive IDs in URLs</a:t>
            </a:r>
          </a:p>
          <a:p>
            <a:pPr marL="171450" lvl="0" indent="-171450">
              <a:buFont typeface="Arial" panose="020B0604020202020204" pitchFamily="34" charset="0"/>
              <a:buChar char="•"/>
            </a:pPr>
            <a:r>
              <a:rPr lang="en-US" sz="1200" b="1"/>
              <a:t>Fix: </a:t>
            </a:r>
            <a:r>
              <a:rPr lang="en-US" sz="1200"/>
              <a:t>Follow consistent access control rules</a:t>
            </a:r>
            <a:endParaRPr sz="1200"/>
          </a:p>
        </p:txBody>
      </p:sp>
      <p:sp>
        <p:nvSpPr>
          <p:cNvPr id="392" name="Google Shape;392;p30">
            <a:extLst>
              <a:ext uri="{FF2B5EF4-FFF2-40B4-BE49-F238E27FC236}">
                <a16:creationId xmlns:a16="http://schemas.microsoft.com/office/drawing/2014/main" id="{344E8C6B-EEA8-9B22-8A19-DFFDB0B8A72D}"/>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r>
              <a:rPr lang="en" sz="1800"/>
              <a:t>Broken Access Control</a:t>
            </a:r>
            <a:endParaRPr sz="1800"/>
          </a:p>
        </p:txBody>
      </p:sp>
      <p:sp>
        <p:nvSpPr>
          <p:cNvPr id="395" name="Google Shape;395;p30">
            <a:extLst>
              <a:ext uri="{FF2B5EF4-FFF2-40B4-BE49-F238E27FC236}">
                <a16:creationId xmlns:a16="http://schemas.microsoft.com/office/drawing/2014/main" id="{B388F621-2758-449D-9418-9082AF73BADF}"/>
              </a:ext>
            </a:extLst>
          </p:cNvPr>
          <p:cNvSpPr txBox="1">
            <a:spLocks noGrp="1"/>
          </p:cNvSpPr>
          <p:nvPr>
            <p:ph type="subTitle" idx="19"/>
          </p:nvPr>
        </p:nvSpPr>
        <p:spPr>
          <a:xfrm>
            <a:off x="715100" y="3583145"/>
            <a:ext cx="3625252" cy="484800"/>
          </a:xfrm>
          <a:prstGeom prst="rect">
            <a:avLst/>
          </a:prstGeom>
        </p:spPr>
        <p:txBody>
          <a:bodyPr spcFirstLastPara="1" wrap="square" lIns="91425" tIns="91425" rIns="91425" bIns="91425" anchor="b" anchorCtr="0">
            <a:noAutofit/>
          </a:bodyPr>
          <a:lstStyle/>
          <a:p>
            <a:pPr marL="0" lvl="0" indent="0"/>
            <a:r>
              <a:rPr lang="en-GB" sz="1800"/>
              <a:t>Injection</a:t>
            </a:r>
          </a:p>
        </p:txBody>
      </p:sp>
      <p:sp>
        <p:nvSpPr>
          <p:cNvPr id="398" name="Google Shape;398;p30">
            <a:extLst>
              <a:ext uri="{FF2B5EF4-FFF2-40B4-BE49-F238E27FC236}">
                <a16:creationId xmlns:a16="http://schemas.microsoft.com/office/drawing/2014/main" id="{4E4D4D39-BE1D-449F-11BF-642404D827DA}"/>
              </a:ext>
            </a:extLst>
          </p:cNvPr>
          <p:cNvSpPr txBox="1">
            <a:spLocks noGrp="1"/>
          </p:cNvSpPr>
          <p:nvPr>
            <p:ph type="title" idx="2"/>
          </p:nvPr>
        </p:nvSpPr>
        <p:spPr>
          <a:xfrm>
            <a:off x="719999" y="1302000"/>
            <a:ext cx="727993"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A01</a:t>
            </a:r>
            <a:endParaRPr/>
          </a:p>
        </p:txBody>
      </p:sp>
      <p:sp>
        <p:nvSpPr>
          <p:cNvPr id="401" name="Google Shape;401;p30">
            <a:extLst>
              <a:ext uri="{FF2B5EF4-FFF2-40B4-BE49-F238E27FC236}">
                <a16:creationId xmlns:a16="http://schemas.microsoft.com/office/drawing/2014/main" id="{9D649C2B-03A3-D59E-07F7-FBEE11A65AAD}"/>
              </a:ext>
            </a:extLst>
          </p:cNvPr>
          <p:cNvSpPr txBox="1">
            <a:spLocks noGrp="1"/>
          </p:cNvSpPr>
          <p:nvPr>
            <p:ph type="title" idx="7"/>
          </p:nvPr>
        </p:nvSpPr>
        <p:spPr>
          <a:xfrm>
            <a:off x="720000" y="3099590"/>
            <a:ext cx="727992"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A03</a:t>
            </a:r>
            <a:endParaRPr/>
          </a:p>
        </p:txBody>
      </p:sp>
      <p:cxnSp>
        <p:nvCxnSpPr>
          <p:cNvPr id="405" name="Google Shape;405;p30">
            <a:extLst>
              <a:ext uri="{FF2B5EF4-FFF2-40B4-BE49-F238E27FC236}">
                <a16:creationId xmlns:a16="http://schemas.microsoft.com/office/drawing/2014/main" id="{14C0B266-A4C0-DCA9-67D8-9438D8306843}"/>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a:extLst>
              <a:ext uri="{FF2B5EF4-FFF2-40B4-BE49-F238E27FC236}">
                <a16:creationId xmlns:a16="http://schemas.microsoft.com/office/drawing/2014/main" id="{CF3546DF-6280-5FB5-EB2F-8BB5F4D4A7D0}"/>
              </a:ext>
            </a:extLst>
          </p:cNvPr>
          <p:cNvCxnSpPr>
            <a:cxnSpLocks/>
          </p:cNvCxnSpPr>
          <p:nvPr/>
        </p:nvCxnSpPr>
        <p:spPr>
          <a:xfrm>
            <a:off x="726600" y="4057635"/>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86155E71-63A7-491E-8082-AEDB4663BD6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6A8B7081-8565-03DF-764E-ABAF7144CC6F}"/>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73824787-ABD7-B913-6943-0F55303E4D6C}"/>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D8E2CBE9-49BE-17C2-AEDA-1122ADCDDE6B}"/>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E5E7ED7F-EEB6-CB59-C0AD-1FA7227070ED}"/>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D3F206E2-6DD4-E34C-C64E-A9392EA75DA6}"/>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E830604E-0C9A-D34C-ED7D-1A972F53AB30}"/>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B2AAF67D-0B51-B908-BABA-2B5A06219B28}"/>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CC58053E-28A1-21E5-4DCF-0A2F45FE7A1E}"/>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4B85C016-7DDD-F2F6-DB59-A1803798BF56}"/>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5337FE4E-2E34-7D3C-7158-05DC2DC6707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7A4518D4-D33F-52E5-4A6A-796840417277}"/>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65A833AB-E61F-EF8E-E1CD-9F5029E25AC8}"/>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E66B3EE8-2E8A-4250-B100-66E0A0C91845}"/>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83500B3F-BFB4-FF53-5D2D-28A6377280F7}"/>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7BB1CA00-A309-EF94-98DF-5191878827A2}"/>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7E769932-A5E0-E08D-498D-E5DDA0D54FA9}"/>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58D4E687-CBA5-2DDC-2751-0AA4E5A76782}"/>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61132D99-62F9-AEDF-7B59-463E1A55EF60}"/>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035622A2-C298-FED1-3A0F-AC5162A7EBE1}"/>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B335B986-BA2D-9FF6-FE90-53E6771121A4}"/>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FA1A051E-B37D-A62C-9B56-FCAFB5DB6214}"/>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DD6DEAFF-16D0-E6C6-B761-07F518C0527D}"/>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43E68D15-1EA4-C3BA-D250-D98DD053DC3A}"/>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081D7E46-3740-AFAC-F86E-F8662A1250AD}"/>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7CB87CD6-EA29-9182-13BF-795AC6D71DA3}"/>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597C5AF1-2BD3-D6A1-42BE-D7687F0ADEE4}"/>
              </a:ext>
            </a:extLst>
          </p:cNvPr>
          <p:cNvSpPr>
            <a:spLocks noGrp="1"/>
          </p:cNvSpPr>
          <p:nvPr>
            <p:ph type="title"/>
          </p:nvPr>
        </p:nvSpPr>
        <p:spPr/>
        <p:txBody>
          <a:bodyPr/>
          <a:lstStyle/>
          <a:p>
            <a:r>
              <a:rPr lang="en" sz="2800"/>
              <a:t>REMAINING </a:t>
            </a:r>
            <a:r>
              <a:rPr lang="en" sz="2800">
                <a:solidFill>
                  <a:schemeClr val="lt2"/>
                </a:solidFill>
              </a:rPr>
              <a:t>VULNERABILITIES </a:t>
            </a:r>
            <a:r>
              <a:rPr lang="en" sz="2800"/>
              <a:t>AFTER CONTROL</a:t>
            </a:r>
            <a:endParaRPr lang="en-GB" sz="2800"/>
          </a:p>
        </p:txBody>
      </p:sp>
      <p:sp>
        <p:nvSpPr>
          <p:cNvPr id="45" name="Google Shape;391;p30">
            <a:extLst>
              <a:ext uri="{FF2B5EF4-FFF2-40B4-BE49-F238E27FC236}">
                <a16:creationId xmlns:a16="http://schemas.microsoft.com/office/drawing/2014/main" id="{BE0A37F9-EB41-8AFE-9DC5-A393CF81CD64}"/>
              </a:ext>
            </a:extLst>
          </p:cNvPr>
          <p:cNvSpPr txBox="1">
            <a:spLocks/>
          </p:cNvSpPr>
          <p:nvPr/>
        </p:nvSpPr>
        <p:spPr>
          <a:xfrm>
            <a:off x="4809252" y="2263409"/>
            <a:ext cx="3625252" cy="7282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71450" indent="-171450">
              <a:buFont typeface="Arial" panose="020B0604020202020204" pitchFamily="34" charset="0"/>
              <a:buChar char="•"/>
            </a:pPr>
            <a:r>
              <a:rPr lang="en-GB" sz="1200"/>
              <a:t>AES/TLS depends on proper key storage</a:t>
            </a:r>
          </a:p>
          <a:p>
            <a:pPr marL="171450" indent="-171450">
              <a:buFont typeface="Arial" panose="020B0604020202020204" pitchFamily="34" charset="0"/>
              <a:buChar char="•"/>
            </a:pPr>
            <a:r>
              <a:rPr lang="en-GB" sz="1200"/>
              <a:t>Require encryption and strict access to backups</a:t>
            </a:r>
          </a:p>
          <a:p>
            <a:pPr marL="171450" indent="-171450">
              <a:buFont typeface="Arial" panose="020B0604020202020204" pitchFamily="34" charset="0"/>
              <a:buChar char="•"/>
            </a:pPr>
            <a:r>
              <a:rPr lang="en-US" sz="1200" b="1"/>
              <a:t>Fix:</a:t>
            </a:r>
            <a:r>
              <a:rPr lang="en-US" sz="1200"/>
              <a:t> Improve key handling &amp; backup encryption</a:t>
            </a:r>
            <a:endParaRPr lang="en-GB" sz="1200"/>
          </a:p>
        </p:txBody>
      </p:sp>
      <p:sp>
        <p:nvSpPr>
          <p:cNvPr id="46" name="Google Shape;392;p30">
            <a:extLst>
              <a:ext uri="{FF2B5EF4-FFF2-40B4-BE49-F238E27FC236}">
                <a16:creationId xmlns:a16="http://schemas.microsoft.com/office/drawing/2014/main" id="{33C50F6B-45A5-F96C-091F-D4712FBAB8A4}"/>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sz="1800"/>
              <a:t>Cryptographic Failures</a:t>
            </a:r>
          </a:p>
        </p:txBody>
      </p:sp>
      <p:sp>
        <p:nvSpPr>
          <p:cNvPr id="48" name="Google Shape;398;p30">
            <a:extLst>
              <a:ext uri="{FF2B5EF4-FFF2-40B4-BE49-F238E27FC236}">
                <a16:creationId xmlns:a16="http://schemas.microsoft.com/office/drawing/2014/main" id="{27F4AB6C-B8B5-EA88-A2D7-962D73F9EF0C}"/>
              </a:ext>
            </a:extLst>
          </p:cNvPr>
          <p:cNvSpPr txBox="1">
            <a:spLocks/>
          </p:cNvSpPr>
          <p:nvPr/>
        </p:nvSpPr>
        <p:spPr>
          <a:xfrm>
            <a:off x="4814151" y="1302000"/>
            <a:ext cx="734593"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A02</a:t>
            </a:r>
          </a:p>
        </p:txBody>
      </p:sp>
      <p:cxnSp>
        <p:nvCxnSpPr>
          <p:cNvPr id="50" name="Google Shape;405;p30">
            <a:extLst>
              <a:ext uri="{FF2B5EF4-FFF2-40B4-BE49-F238E27FC236}">
                <a16:creationId xmlns:a16="http://schemas.microsoft.com/office/drawing/2014/main" id="{149FA583-F534-7F91-6A27-3FB0F3833EF5}"/>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52" name="Google Shape;388;p30">
            <a:extLst>
              <a:ext uri="{FF2B5EF4-FFF2-40B4-BE49-F238E27FC236}">
                <a16:creationId xmlns:a16="http://schemas.microsoft.com/office/drawing/2014/main" id="{8A548314-B285-D2A4-2C07-8F7B80078149}"/>
              </a:ext>
            </a:extLst>
          </p:cNvPr>
          <p:cNvSpPr txBox="1">
            <a:spLocks/>
          </p:cNvSpPr>
          <p:nvPr/>
        </p:nvSpPr>
        <p:spPr>
          <a:xfrm>
            <a:off x="4815852" y="4088622"/>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71450" indent="-171450">
              <a:buFont typeface="Arial" panose="020B0604020202020204" pitchFamily="34" charset="0"/>
              <a:buChar char="•"/>
            </a:pPr>
            <a:r>
              <a:rPr lang="en-GB" sz="1200"/>
              <a:t>Controls exist but no formal threat modelling</a:t>
            </a:r>
          </a:p>
          <a:p>
            <a:pPr marL="171450" indent="-171450">
              <a:buFont typeface="Arial" panose="020B0604020202020204" pitchFamily="34" charset="0"/>
              <a:buChar char="•"/>
            </a:pPr>
            <a:r>
              <a:rPr lang="en-US" sz="1200" b="1"/>
              <a:t>Fix:</a:t>
            </a:r>
            <a:r>
              <a:rPr lang="en-US" sz="1200"/>
              <a:t> Use simple design/threat checklist</a:t>
            </a:r>
            <a:endParaRPr lang="en-GB" sz="1200"/>
          </a:p>
        </p:txBody>
      </p:sp>
      <p:sp>
        <p:nvSpPr>
          <p:cNvPr id="53" name="Google Shape;395;p30">
            <a:extLst>
              <a:ext uri="{FF2B5EF4-FFF2-40B4-BE49-F238E27FC236}">
                <a16:creationId xmlns:a16="http://schemas.microsoft.com/office/drawing/2014/main" id="{C97ADDC3-3BFC-21C0-5780-86E9709B76CE}"/>
              </a:ext>
            </a:extLst>
          </p:cNvPr>
          <p:cNvSpPr txBox="1">
            <a:spLocks/>
          </p:cNvSpPr>
          <p:nvPr/>
        </p:nvSpPr>
        <p:spPr>
          <a:xfrm>
            <a:off x="4815852" y="3583145"/>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sz="1800"/>
              <a:t>Insecure Design</a:t>
            </a:r>
          </a:p>
        </p:txBody>
      </p:sp>
      <p:sp>
        <p:nvSpPr>
          <p:cNvPr id="54" name="Google Shape;401;p30">
            <a:extLst>
              <a:ext uri="{FF2B5EF4-FFF2-40B4-BE49-F238E27FC236}">
                <a16:creationId xmlns:a16="http://schemas.microsoft.com/office/drawing/2014/main" id="{FFF94863-FC27-8D80-1010-6E0EF455F9FC}"/>
              </a:ext>
            </a:extLst>
          </p:cNvPr>
          <p:cNvSpPr txBox="1">
            <a:spLocks/>
          </p:cNvSpPr>
          <p:nvPr/>
        </p:nvSpPr>
        <p:spPr>
          <a:xfrm>
            <a:off x="4820752" y="3099590"/>
            <a:ext cx="727992" cy="4848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A04</a:t>
            </a:r>
          </a:p>
        </p:txBody>
      </p:sp>
      <p:cxnSp>
        <p:nvCxnSpPr>
          <p:cNvPr id="55" name="Google Shape;408;p30">
            <a:extLst>
              <a:ext uri="{FF2B5EF4-FFF2-40B4-BE49-F238E27FC236}">
                <a16:creationId xmlns:a16="http://schemas.microsoft.com/office/drawing/2014/main" id="{F73634B1-7038-4AC1-16FF-148148E520AF}"/>
              </a:ext>
            </a:extLst>
          </p:cNvPr>
          <p:cNvCxnSpPr>
            <a:cxnSpLocks/>
          </p:cNvCxnSpPr>
          <p:nvPr/>
        </p:nvCxnSpPr>
        <p:spPr>
          <a:xfrm>
            <a:off x="4827352" y="4057635"/>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907753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0BFB3A16-F110-CEE0-1942-23EE27C1C563}"/>
            </a:ext>
          </a:extLst>
        </p:cNvPr>
        <p:cNvGrpSpPr/>
        <p:nvPr/>
      </p:nvGrpSpPr>
      <p:grpSpPr>
        <a:xfrm>
          <a:off x="0" y="0"/>
          <a:ext cx="0" cy="0"/>
          <a:chOff x="0" y="0"/>
          <a:chExt cx="0" cy="0"/>
        </a:xfrm>
      </p:grpSpPr>
      <p:sp>
        <p:nvSpPr>
          <p:cNvPr id="388" name="Google Shape;388;p30">
            <a:extLst>
              <a:ext uri="{FF2B5EF4-FFF2-40B4-BE49-F238E27FC236}">
                <a16:creationId xmlns:a16="http://schemas.microsoft.com/office/drawing/2014/main" id="{CCB42BE5-8EC3-2DD6-F8DD-9AAC196CB23A}"/>
              </a:ext>
            </a:extLst>
          </p:cNvPr>
          <p:cNvSpPr txBox="1">
            <a:spLocks noGrp="1"/>
          </p:cNvSpPr>
          <p:nvPr>
            <p:ph type="subTitle" idx="8"/>
          </p:nvPr>
        </p:nvSpPr>
        <p:spPr>
          <a:xfrm>
            <a:off x="715099" y="4088622"/>
            <a:ext cx="3787627" cy="831814"/>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n-US" sz="1200"/>
              <a:t>Strong passwords + rate limiting exist</a:t>
            </a:r>
          </a:p>
          <a:p>
            <a:pPr marL="171450" lvl="0" indent="-171450">
              <a:buFont typeface="Arial" panose="020B0604020202020204" pitchFamily="34" charset="0"/>
              <a:buChar char="•"/>
            </a:pPr>
            <a:r>
              <a:rPr lang="en-US" sz="1200"/>
              <a:t>Still vulnerable to credential stuffing and no MFA for admins</a:t>
            </a:r>
          </a:p>
          <a:p>
            <a:pPr marL="171450" lvl="0" indent="-171450">
              <a:buFont typeface="Arial" panose="020B0604020202020204" pitchFamily="34" charset="0"/>
              <a:buChar char="•"/>
            </a:pPr>
            <a:r>
              <a:rPr lang="en-US" sz="1200" b="1"/>
              <a:t>Fix:</a:t>
            </a:r>
            <a:r>
              <a:rPr lang="en-US" sz="1200"/>
              <a:t> Enforce MFA for admins; offer MFA for users</a:t>
            </a:r>
            <a:endParaRPr sz="1200"/>
          </a:p>
        </p:txBody>
      </p:sp>
      <p:sp>
        <p:nvSpPr>
          <p:cNvPr id="391" name="Google Shape;391;p30">
            <a:extLst>
              <a:ext uri="{FF2B5EF4-FFF2-40B4-BE49-F238E27FC236}">
                <a16:creationId xmlns:a16="http://schemas.microsoft.com/office/drawing/2014/main" id="{8FFEABCD-9749-F463-B0B0-5A33F0ABAF70}"/>
              </a:ext>
            </a:extLst>
          </p:cNvPr>
          <p:cNvSpPr txBox="1">
            <a:spLocks noGrp="1"/>
          </p:cNvSpPr>
          <p:nvPr>
            <p:ph type="subTitle" idx="1"/>
          </p:nvPr>
        </p:nvSpPr>
        <p:spPr>
          <a:xfrm>
            <a:off x="719999" y="2263409"/>
            <a:ext cx="3625252" cy="632991"/>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n-US" sz="1200"/>
              <a:t>Configurations may drift during deployment</a:t>
            </a:r>
          </a:p>
          <a:p>
            <a:pPr marL="171450" lvl="0" indent="-171450">
              <a:buFont typeface="Arial" panose="020B0604020202020204" pitchFamily="34" charset="0"/>
              <a:buChar char="•"/>
            </a:pPr>
            <a:r>
              <a:rPr lang="en-US" sz="1200"/>
              <a:t>New servers may miss error pages or HSTS</a:t>
            </a:r>
          </a:p>
          <a:p>
            <a:pPr marL="171450" lvl="0" indent="-171450">
              <a:buFont typeface="Arial" panose="020B0604020202020204" pitchFamily="34" charset="0"/>
              <a:buChar char="•"/>
            </a:pPr>
            <a:r>
              <a:rPr lang="en-US" sz="1200" b="1"/>
              <a:t>Fix: </a:t>
            </a:r>
            <a:r>
              <a:rPr lang="en-US" sz="1200"/>
              <a:t>Use deployment checklists to prevent drift</a:t>
            </a:r>
            <a:endParaRPr sz="1200"/>
          </a:p>
        </p:txBody>
      </p:sp>
      <p:sp>
        <p:nvSpPr>
          <p:cNvPr id="392" name="Google Shape;392;p30">
            <a:extLst>
              <a:ext uri="{FF2B5EF4-FFF2-40B4-BE49-F238E27FC236}">
                <a16:creationId xmlns:a16="http://schemas.microsoft.com/office/drawing/2014/main" id="{05BEE540-E06E-FA06-D7F3-BC0B042619A6}"/>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r>
              <a:rPr lang="en" sz="1800"/>
              <a:t>Security Misconfiguration</a:t>
            </a:r>
            <a:endParaRPr sz="1800"/>
          </a:p>
        </p:txBody>
      </p:sp>
      <p:sp>
        <p:nvSpPr>
          <p:cNvPr id="395" name="Google Shape;395;p30">
            <a:extLst>
              <a:ext uri="{FF2B5EF4-FFF2-40B4-BE49-F238E27FC236}">
                <a16:creationId xmlns:a16="http://schemas.microsoft.com/office/drawing/2014/main" id="{3A738122-AA56-9380-BEED-957B71228BA5}"/>
              </a:ext>
            </a:extLst>
          </p:cNvPr>
          <p:cNvSpPr txBox="1">
            <a:spLocks noGrp="1"/>
          </p:cNvSpPr>
          <p:nvPr>
            <p:ph type="subTitle" idx="19"/>
          </p:nvPr>
        </p:nvSpPr>
        <p:spPr>
          <a:xfrm>
            <a:off x="715099" y="3583145"/>
            <a:ext cx="3919245" cy="484800"/>
          </a:xfrm>
          <a:prstGeom prst="rect">
            <a:avLst/>
          </a:prstGeom>
        </p:spPr>
        <p:txBody>
          <a:bodyPr spcFirstLastPara="1" wrap="square" lIns="91425" tIns="91425" rIns="91425" bIns="91425" anchor="b" anchorCtr="0">
            <a:noAutofit/>
          </a:bodyPr>
          <a:lstStyle/>
          <a:p>
            <a:pPr marL="0" lvl="0" indent="0"/>
            <a:r>
              <a:rPr lang="en-GB" sz="1800"/>
              <a:t>Identification &amp; Authentication Failures</a:t>
            </a:r>
          </a:p>
        </p:txBody>
      </p:sp>
      <p:sp>
        <p:nvSpPr>
          <p:cNvPr id="398" name="Google Shape;398;p30">
            <a:extLst>
              <a:ext uri="{FF2B5EF4-FFF2-40B4-BE49-F238E27FC236}">
                <a16:creationId xmlns:a16="http://schemas.microsoft.com/office/drawing/2014/main" id="{1030645C-E3DE-233A-F9B2-D4414C1DAFA4}"/>
              </a:ext>
            </a:extLst>
          </p:cNvPr>
          <p:cNvSpPr txBox="1">
            <a:spLocks noGrp="1"/>
          </p:cNvSpPr>
          <p:nvPr>
            <p:ph type="title" idx="2"/>
          </p:nvPr>
        </p:nvSpPr>
        <p:spPr>
          <a:xfrm>
            <a:off x="719999" y="1302000"/>
            <a:ext cx="727993"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A05</a:t>
            </a:r>
            <a:endParaRPr/>
          </a:p>
        </p:txBody>
      </p:sp>
      <p:sp>
        <p:nvSpPr>
          <p:cNvPr id="401" name="Google Shape;401;p30">
            <a:extLst>
              <a:ext uri="{FF2B5EF4-FFF2-40B4-BE49-F238E27FC236}">
                <a16:creationId xmlns:a16="http://schemas.microsoft.com/office/drawing/2014/main" id="{07E199F5-37B4-3FFB-5E23-193530F05647}"/>
              </a:ext>
            </a:extLst>
          </p:cNvPr>
          <p:cNvSpPr txBox="1">
            <a:spLocks noGrp="1"/>
          </p:cNvSpPr>
          <p:nvPr>
            <p:ph type="title" idx="7"/>
          </p:nvPr>
        </p:nvSpPr>
        <p:spPr>
          <a:xfrm>
            <a:off x="720000" y="3099590"/>
            <a:ext cx="727992"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A07</a:t>
            </a:r>
            <a:endParaRPr/>
          </a:p>
        </p:txBody>
      </p:sp>
      <p:cxnSp>
        <p:nvCxnSpPr>
          <p:cNvPr id="405" name="Google Shape;405;p30">
            <a:extLst>
              <a:ext uri="{FF2B5EF4-FFF2-40B4-BE49-F238E27FC236}">
                <a16:creationId xmlns:a16="http://schemas.microsoft.com/office/drawing/2014/main" id="{5F169C07-B904-F7CD-A873-3C1748475CF8}"/>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a:extLst>
              <a:ext uri="{FF2B5EF4-FFF2-40B4-BE49-F238E27FC236}">
                <a16:creationId xmlns:a16="http://schemas.microsoft.com/office/drawing/2014/main" id="{5159BD26-0CDC-21B0-B697-6A4FDFAF06FD}"/>
              </a:ext>
            </a:extLst>
          </p:cNvPr>
          <p:cNvCxnSpPr>
            <a:cxnSpLocks/>
          </p:cNvCxnSpPr>
          <p:nvPr/>
        </p:nvCxnSpPr>
        <p:spPr>
          <a:xfrm>
            <a:off x="726600" y="4057635"/>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853F62AC-8917-AECE-1B77-FC2CA3F60CAC}"/>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01CCAFA3-EFBA-A03C-109C-FB2279449DC5}"/>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C3C67826-970B-D072-A981-114EF2501B96}"/>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48B248A2-AA0F-A04F-D85E-92CF649E2A62}"/>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3E653D0A-F26E-6C89-EC84-C8ECAD535269}"/>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CFAE0447-9182-BB88-9103-AED88EFB750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CE549E6B-FD0F-5623-AED6-6DED7CF51C7D}"/>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DAC14737-9491-2DEF-156F-29C402B37CA6}"/>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03334F10-F152-A639-26BA-9886A605144C}"/>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9AA81A06-BFEB-406C-AE6F-AE7D04B0CD34}"/>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7BA4FF0E-EEC1-3870-3D55-7D4AB6448638}"/>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FA869806-5BA9-D023-9B8C-03C194BFFFF5}"/>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C9E86497-E966-7BC0-1A79-0FBDAD9D0933}"/>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454FF06C-8E62-1322-3854-7270C6A3B268}"/>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06F5B1B2-CD0C-CF27-901D-E9030FA8DFAB}"/>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FC9558EE-87FE-2F1A-6812-4A984A3A5B62}"/>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4AF92C2A-6C0B-49D2-508A-17C585EB703F}"/>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35EBC16F-21AE-3E3E-3EB3-A5143CBF0507}"/>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C44DCE1E-8D24-31A7-3786-C229DEC772D2}"/>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7B4D9AC5-DBAD-8B1F-AEE8-A8984FB07E6C}"/>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A53B341B-3BAE-D389-1B6C-C4FBB0C52AC0}"/>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E5D1A3BF-42E2-7D0C-219C-5D10B8EF890B}"/>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D1B4FA51-7C80-495A-0395-C2E6BB1EEBDE}"/>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9EBF3FCA-A430-E5C0-5B0D-5B34696258AE}"/>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ACCC1B33-F9F6-0C1D-8238-0AFEFB0AF5E0}"/>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B8AD8FDC-1A60-F832-7729-CC08479EE0BC}"/>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5EAFF569-FDC5-8D9F-6003-9B0E52A04E7A}"/>
              </a:ext>
            </a:extLst>
          </p:cNvPr>
          <p:cNvSpPr>
            <a:spLocks noGrp="1"/>
          </p:cNvSpPr>
          <p:nvPr>
            <p:ph type="title"/>
          </p:nvPr>
        </p:nvSpPr>
        <p:spPr/>
        <p:txBody>
          <a:bodyPr/>
          <a:lstStyle/>
          <a:p>
            <a:r>
              <a:rPr lang="en" sz="2800"/>
              <a:t>REMAINING </a:t>
            </a:r>
            <a:r>
              <a:rPr lang="en" sz="2800">
                <a:solidFill>
                  <a:schemeClr val="lt2"/>
                </a:solidFill>
              </a:rPr>
              <a:t>VULNERABILITIES </a:t>
            </a:r>
            <a:r>
              <a:rPr lang="en" sz="2800"/>
              <a:t>AFTER CONTROL</a:t>
            </a:r>
            <a:endParaRPr lang="en-GB" sz="2800"/>
          </a:p>
        </p:txBody>
      </p:sp>
      <p:sp>
        <p:nvSpPr>
          <p:cNvPr id="45" name="Google Shape;391;p30">
            <a:extLst>
              <a:ext uri="{FF2B5EF4-FFF2-40B4-BE49-F238E27FC236}">
                <a16:creationId xmlns:a16="http://schemas.microsoft.com/office/drawing/2014/main" id="{E3ED8556-6EB6-973B-AFFE-1E3C0D46E7D2}"/>
              </a:ext>
            </a:extLst>
          </p:cNvPr>
          <p:cNvSpPr txBox="1">
            <a:spLocks/>
          </p:cNvSpPr>
          <p:nvPr/>
        </p:nvSpPr>
        <p:spPr>
          <a:xfrm>
            <a:off x="4809251" y="2263409"/>
            <a:ext cx="3614749" cy="7282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71450" indent="-171450">
              <a:buFont typeface="Arial" panose="020B0604020202020204" pitchFamily="34" charset="0"/>
              <a:buChar char="•"/>
            </a:pPr>
            <a:r>
              <a:rPr lang="en-US" sz="1200"/>
              <a:t>Libraries may become outdated silently</a:t>
            </a:r>
          </a:p>
          <a:p>
            <a:pPr marL="171450" indent="-171450">
              <a:buFont typeface="Arial" panose="020B0604020202020204" pitchFamily="34" charset="0"/>
              <a:buChar char="•"/>
            </a:pPr>
            <a:r>
              <a:rPr lang="en-US" sz="1200"/>
              <a:t>No automated dependency monitoring</a:t>
            </a:r>
          </a:p>
          <a:p>
            <a:pPr marL="171450" indent="-171450">
              <a:buFont typeface="Arial" panose="020B0604020202020204" pitchFamily="34" charset="0"/>
              <a:buChar char="•"/>
            </a:pPr>
            <a:r>
              <a:rPr lang="en-US" sz="1200" b="1"/>
              <a:t>Fix:</a:t>
            </a:r>
            <a:r>
              <a:rPr lang="en-US" sz="1200"/>
              <a:t> Add automated scanning and patch cycles</a:t>
            </a:r>
            <a:endParaRPr lang="en-GB" sz="1200"/>
          </a:p>
        </p:txBody>
      </p:sp>
      <p:sp>
        <p:nvSpPr>
          <p:cNvPr id="46" name="Google Shape;392;p30">
            <a:extLst>
              <a:ext uri="{FF2B5EF4-FFF2-40B4-BE49-F238E27FC236}">
                <a16:creationId xmlns:a16="http://schemas.microsoft.com/office/drawing/2014/main" id="{682F7334-8841-0384-5092-02A970831C67}"/>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sz="1800"/>
              <a:t>Vulnerable &amp; Outdated Components</a:t>
            </a:r>
          </a:p>
        </p:txBody>
      </p:sp>
      <p:sp>
        <p:nvSpPr>
          <p:cNvPr id="48" name="Google Shape;398;p30">
            <a:extLst>
              <a:ext uri="{FF2B5EF4-FFF2-40B4-BE49-F238E27FC236}">
                <a16:creationId xmlns:a16="http://schemas.microsoft.com/office/drawing/2014/main" id="{2ACC94B6-2F14-A60B-006E-856A4E75A448}"/>
              </a:ext>
            </a:extLst>
          </p:cNvPr>
          <p:cNvSpPr txBox="1">
            <a:spLocks/>
          </p:cNvSpPr>
          <p:nvPr/>
        </p:nvSpPr>
        <p:spPr>
          <a:xfrm>
            <a:off x="4814151" y="1302000"/>
            <a:ext cx="734593"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A06</a:t>
            </a:r>
          </a:p>
        </p:txBody>
      </p:sp>
      <p:cxnSp>
        <p:nvCxnSpPr>
          <p:cNvPr id="50" name="Google Shape;405;p30">
            <a:extLst>
              <a:ext uri="{FF2B5EF4-FFF2-40B4-BE49-F238E27FC236}">
                <a16:creationId xmlns:a16="http://schemas.microsoft.com/office/drawing/2014/main" id="{00D07DF0-17E1-FECE-ED36-5B67791488D4}"/>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52" name="Google Shape;388;p30">
            <a:extLst>
              <a:ext uri="{FF2B5EF4-FFF2-40B4-BE49-F238E27FC236}">
                <a16:creationId xmlns:a16="http://schemas.microsoft.com/office/drawing/2014/main" id="{5BBDCA92-AF7E-9131-2FDE-B73BD3503F26}"/>
              </a:ext>
            </a:extLst>
          </p:cNvPr>
          <p:cNvSpPr txBox="1">
            <a:spLocks/>
          </p:cNvSpPr>
          <p:nvPr/>
        </p:nvSpPr>
        <p:spPr>
          <a:xfrm>
            <a:off x="4815852" y="4088622"/>
            <a:ext cx="3625252" cy="6704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71450" indent="-171450">
              <a:buFont typeface="Arial" panose="020B0604020202020204" pitchFamily="34" charset="0"/>
              <a:buChar char="•"/>
            </a:pPr>
            <a:r>
              <a:rPr lang="en-US" sz="1200"/>
              <a:t>No code-signing or pipeline integrity checks</a:t>
            </a:r>
          </a:p>
          <a:p>
            <a:pPr marL="171450" indent="-171450">
              <a:buFont typeface="Arial" panose="020B0604020202020204" pitchFamily="34" charset="0"/>
              <a:buChar char="•"/>
            </a:pPr>
            <a:r>
              <a:rPr lang="en-US" sz="1200" b="1"/>
              <a:t>Fix:</a:t>
            </a:r>
            <a:r>
              <a:rPr lang="en-US" sz="1200"/>
              <a:t> Harden DevOps pipeline and use signed releases</a:t>
            </a:r>
          </a:p>
        </p:txBody>
      </p:sp>
      <p:sp>
        <p:nvSpPr>
          <p:cNvPr id="53" name="Google Shape;395;p30">
            <a:extLst>
              <a:ext uri="{FF2B5EF4-FFF2-40B4-BE49-F238E27FC236}">
                <a16:creationId xmlns:a16="http://schemas.microsoft.com/office/drawing/2014/main" id="{A25952BA-FC5F-27AE-84D9-AE9D5C5FC74A}"/>
              </a:ext>
            </a:extLst>
          </p:cNvPr>
          <p:cNvSpPr txBox="1">
            <a:spLocks/>
          </p:cNvSpPr>
          <p:nvPr/>
        </p:nvSpPr>
        <p:spPr>
          <a:xfrm>
            <a:off x="4815852" y="3583145"/>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sz="1800"/>
              <a:t>Software &amp; Data Integrity Failures</a:t>
            </a:r>
          </a:p>
        </p:txBody>
      </p:sp>
      <p:sp>
        <p:nvSpPr>
          <p:cNvPr id="54" name="Google Shape;401;p30">
            <a:extLst>
              <a:ext uri="{FF2B5EF4-FFF2-40B4-BE49-F238E27FC236}">
                <a16:creationId xmlns:a16="http://schemas.microsoft.com/office/drawing/2014/main" id="{AD4C48D3-CD9C-7460-9ACF-9D89D7035372}"/>
              </a:ext>
            </a:extLst>
          </p:cNvPr>
          <p:cNvSpPr txBox="1">
            <a:spLocks/>
          </p:cNvSpPr>
          <p:nvPr/>
        </p:nvSpPr>
        <p:spPr>
          <a:xfrm>
            <a:off x="4820752" y="3099590"/>
            <a:ext cx="727992" cy="4848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A08</a:t>
            </a:r>
          </a:p>
        </p:txBody>
      </p:sp>
      <p:cxnSp>
        <p:nvCxnSpPr>
          <p:cNvPr id="55" name="Google Shape;408;p30">
            <a:extLst>
              <a:ext uri="{FF2B5EF4-FFF2-40B4-BE49-F238E27FC236}">
                <a16:creationId xmlns:a16="http://schemas.microsoft.com/office/drawing/2014/main" id="{FF7A9D2D-18F0-183B-82E7-A666C553B679}"/>
              </a:ext>
            </a:extLst>
          </p:cNvPr>
          <p:cNvCxnSpPr>
            <a:cxnSpLocks/>
          </p:cNvCxnSpPr>
          <p:nvPr/>
        </p:nvCxnSpPr>
        <p:spPr>
          <a:xfrm>
            <a:off x="4827352" y="4057635"/>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9944965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8805FCC0-BC0A-7265-BEFA-C6A350B215E8}"/>
            </a:ext>
          </a:extLst>
        </p:cNvPr>
        <p:cNvGrpSpPr/>
        <p:nvPr/>
      </p:nvGrpSpPr>
      <p:grpSpPr>
        <a:xfrm>
          <a:off x="0" y="0"/>
          <a:ext cx="0" cy="0"/>
          <a:chOff x="0" y="0"/>
          <a:chExt cx="0" cy="0"/>
        </a:xfrm>
      </p:grpSpPr>
      <p:sp>
        <p:nvSpPr>
          <p:cNvPr id="391" name="Google Shape;391;p30">
            <a:extLst>
              <a:ext uri="{FF2B5EF4-FFF2-40B4-BE49-F238E27FC236}">
                <a16:creationId xmlns:a16="http://schemas.microsoft.com/office/drawing/2014/main" id="{8B8A1DD2-CC65-06D6-2531-7CF772B9C2EE}"/>
              </a:ext>
            </a:extLst>
          </p:cNvPr>
          <p:cNvSpPr txBox="1">
            <a:spLocks noGrp="1"/>
          </p:cNvSpPr>
          <p:nvPr>
            <p:ph type="subTitle" idx="1"/>
          </p:nvPr>
        </p:nvSpPr>
        <p:spPr>
          <a:xfrm>
            <a:off x="719999" y="2263409"/>
            <a:ext cx="3625252" cy="632991"/>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n-US" sz="1200"/>
              <a:t>Logs not </a:t>
            </a:r>
            <a:r>
              <a:rPr lang="en-US" sz="1200" err="1"/>
              <a:t>analysed</a:t>
            </a:r>
            <a:r>
              <a:rPr lang="en-US" sz="1200"/>
              <a:t> centrally</a:t>
            </a:r>
          </a:p>
          <a:p>
            <a:pPr marL="171450" lvl="0" indent="-171450">
              <a:buFont typeface="Arial" panose="020B0604020202020204" pitchFamily="34" charset="0"/>
              <a:buChar char="•"/>
            </a:pPr>
            <a:r>
              <a:rPr lang="en-US" sz="1200"/>
              <a:t>Suspicious activity may be detected late</a:t>
            </a:r>
          </a:p>
          <a:p>
            <a:pPr marL="171450" lvl="0" indent="-171450">
              <a:buFont typeface="Arial" panose="020B0604020202020204" pitchFamily="34" charset="0"/>
              <a:buChar char="•"/>
            </a:pPr>
            <a:r>
              <a:rPr lang="en-US" sz="1200" b="1"/>
              <a:t>Fix:</a:t>
            </a:r>
            <a:r>
              <a:rPr lang="en-US" sz="1200"/>
              <a:t> Centralize logs / SIEM</a:t>
            </a:r>
            <a:endParaRPr sz="1200"/>
          </a:p>
        </p:txBody>
      </p:sp>
      <p:sp>
        <p:nvSpPr>
          <p:cNvPr id="392" name="Google Shape;392;p30">
            <a:extLst>
              <a:ext uri="{FF2B5EF4-FFF2-40B4-BE49-F238E27FC236}">
                <a16:creationId xmlns:a16="http://schemas.microsoft.com/office/drawing/2014/main" id="{77578863-D358-A791-0725-AAFAA4447A5D}"/>
              </a:ext>
            </a:extLst>
          </p:cNvPr>
          <p:cNvSpPr txBox="1">
            <a:spLocks noGrp="1"/>
          </p:cNvSpPr>
          <p:nvPr>
            <p:ph type="subTitle" idx="16"/>
          </p:nvPr>
        </p:nvSpPr>
        <p:spPr>
          <a:xfrm>
            <a:off x="715100" y="1762300"/>
            <a:ext cx="3856900" cy="484800"/>
          </a:xfrm>
          <a:prstGeom prst="rect">
            <a:avLst/>
          </a:prstGeom>
        </p:spPr>
        <p:txBody>
          <a:bodyPr spcFirstLastPara="1" wrap="square" lIns="91425" tIns="91425" rIns="91425" bIns="91425" anchor="b" anchorCtr="0">
            <a:noAutofit/>
          </a:bodyPr>
          <a:lstStyle/>
          <a:p>
            <a:pPr marL="0" lvl="0" indent="0"/>
            <a:r>
              <a:rPr lang="en" sz="1800"/>
              <a:t>Security Logging &amp; Monitoring Failures</a:t>
            </a:r>
            <a:endParaRPr sz="1800"/>
          </a:p>
        </p:txBody>
      </p:sp>
      <p:sp>
        <p:nvSpPr>
          <p:cNvPr id="398" name="Google Shape;398;p30">
            <a:extLst>
              <a:ext uri="{FF2B5EF4-FFF2-40B4-BE49-F238E27FC236}">
                <a16:creationId xmlns:a16="http://schemas.microsoft.com/office/drawing/2014/main" id="{846DB9B7-8B51-F331-AC4C-4F778C2A961E}"/>
              </a:ext>
            </a:extLst>
          </p:cNvPr>
          <p:cNvSpPr txBox="1">
            <a:spLocks noGrp="1"/>
          </p:cNvSpPr>
          <p:nvPr>
            <p:ph type="title" idx="2"/>
          </p:nvPr>
        </p:nvSpPr>
        <p:spPr>
          <a:xfrm>
            <a:off x="719999" y="1302000"/>
            <a:ext cx="727993"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A09</a:t>
            </a:r>
            <a:endParaRPr/>
          </a:p>
        </p:txBody>
      </p:sp>
      <p:cxnSp>
        <p:nvCxnSpPr>
          <p:cNvPr id="405" name="Google Shape;405;p30">
            <a:extLst>
              <a:ext uri="{FF2B5EF4-FFF2-40B4-BE49-F238E27FC236}">
                <a16:creationId xmlns:a16="http://schemas.microsoft.com/office/drawing/2014/main" id="{98CBC4DF-8EF2-1DE8-D9EB-A2B26AAD2C5E}"/>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3E294F98-405E-E196-E80E-93706CBF7C69}"/>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517FA01A-1276-6153-8360-2FC3EE191982}"/>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F906EA36-7454-CAAD-BFB2-C3DF44EBE6D6}"/>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0F440E30-5CF5-6A37-A2AD-9D8549EA9CCA}"/>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87EA2FCC-D383-BA2C-398A-A7A23E01E733}"/>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CB209DAE-A2D8-BDAC-9FC9-DDA244AABBA9}"/>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1E338E90-00B5-8743-AA05-6F4AF2279888}"/>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0CE84AA2-BF0E-F20E-C5D7-8E15D56CB6FB}"/>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6F87F835-C07C-663E-9477-4B11C2615B12}"/>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BD917616-212B-5346-D0F3-63E86F4854A1}"/>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37681698-C409-C3CE-C55D-8FDCB693CFE8}"/>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C571DBB3-1AD2-B993-D5AE-22B3B6681BD8}"/>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32E40E43-AC94-1C00-B9C2-DB13753BF895}"/>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7C2B2F47-C442-E4B7-5375-EBEF385419B2}"/>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71DA3CC8-7205-650A-644E-0A749FEBEFCA}"/>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6CDFF65F-1286-1F5A-49B8-C7867F0F9B0B}"/>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D8101E26-E918-5029-E7A9-A00EFAE292EA}"/>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250EBE2D-EDCB-4E10-10E3-D693D3069030}"/>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F6C7EB96-237D-1BF3-676C-10AC93D633B9}"/>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DA89EDA6-BDB4-CA2A-B4D9-EDEE2F4A5400}"/>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770FEB67-DAC1-ABB1-0579-59644EF95D93}"/>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F57AC779-AB74-2F04-39EE-62DD123F52BF}"/>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CD8B03A4-693E-6592-8318-63B1ACDC5B21}"/>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0D6F317A-D1AE-E791-7AD7-CFB5C1DCD47B}"/>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04B3315D-1DB6-CCEC-84D2-2E5B9A5C41C8}"/>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59942373-A051-3379-C196-88CFA30E936E}"/>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00E77BC8-3B91-928C-A361-64BEDBFB6B1C}"/>
              </a:ext>
            </a:extLst>
          </p:cNvPr>
          <p:cNvSpPr>
            <a:spLocks noGrp="1"/>
          </p:cNvSpPr>
          <p:nvPr>
            <p:ph type="title"/>
          </p:nvPr>
        </p:nvSpPr>
        <p:spPr/>
        <p:txBody>
          <a:bodyPr/>
          <a:lstStyle/>
          <a:p>
            <a:r>
              <a:rPr lang="en" sz="2800"/>
              <a:t>REMAINING </a:t>
            </a:r>
            <a:r>
              <a:rPr lang="en" sz="2800">
                <a:solidFill>
                  <a:schemeClr val="lt2"/>
                </a:solidFill>
              </a:rPr>
              <a:t>VULNERABILITIES </a:t>
            </a:r>
            <a:r>
              <a:rPr lang="en" sz="2800"/>
              <a:t>AFTER CONTROL</a:t>
            </a:r>
            <a:endParaRPr lang="en-GB" sz="2800"/>
          </a:p>
        </p:txBody>
      </p:sp>
      <p:sp>
        <p:nvSpPr>
          <p:cNvPr id="45" name="Google Shape;391;p30">
            <a:extLst>
              <a:ext uri="{FF2B5EF4-FFF2-40B4-BE49-F238E27FC236}">
                <a16:creationId xmlns:a16="http://schemas.microsoft.com/office/drawing/2014/main" id="{AFB32C1C-6F3F-9515-9697-B5857B19E141}"/>
              </a:ext>
            </a:extLst>
          </p:cNvPr>
          <p:cNvSpPr txBox="1">
            <a:spLocks/>
          </p:cNvSpPr>
          <p:nvPr/>
        </p:nvSpPr>
        <p:spPr>
          <a:xfrm>
            <a:off x="4809252" y="2263409"/>
            <a:ext cx="3625252" cy="10339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71450" indent="-171450">
              <a:buFont typeface="Arial" panose="020B0604020202020204" pitchFamily="34" charset="0"/>
              <a:buChar char="•"/>
            </a:pPr>
            <a:r>
              <a:rPr lang="en-US" sz="1200"/>
              <a:t>Not currently applicable</a:t>
            </a:r>
          </a:p>
          <a:p>
            <a:pPr marL="171450" indent="-171450">
              <a:buFont typeface="Arial" panose="020B0604020202020204" pitchFamily="34" charset="0"/>
              <a:buChar char="•"/>
            </a:pPr>
            <a:r>
              <a:rPr lang="en-US" sz="1200"/>
              <a:t>Future features (webhooks, URL fetchers) could introduce SSRF</a:t>
            </a:r>
          </a:p>
          <a:p>
            <a:pPr marL="171450" indent="-171450">
              <a:buFont typeface="Arial" panose="020B0604020202020204" pitchFamily="34" charset="0"/>
              <a:buChar char="•"/>
            </a:pPr>
            <a:r>
              <a:rPr lang="en-US" sz="1200" b="1"/>
              <a:t>Fix:</a:t>
            </a:r>
            <a:r>
              <a:rPr lang="en-US" sz="1200"/>
              <a:t> Apply SSRF-safe design for URL-fetching features</a:t>
            </a:r>
            <a:endParaRPr lang="en-GB" sz="1200"/>
          </a:p>
        </p:txBody>
      </p:sp>
      <p:sp>
        <p:nvSpPr>
          <p:cNvPr id="46" name="Google Shape;392;p30">
            <a:extLst>
              <a:ext uri="{FF2B5EF4-FFF2-40B4-BE49-F238E27FC236}">
                <a16:creationId xmlns:a16="http://schemas.microsoft.com/office/drawing/2014/main" id="{39ABA9C3-1A0E-CC10-B77E-3F34196A7406}"/>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sz="1800"/>
              <a:t>SSRF</a:t>
            </a:r>
          </a:p>
        </p:txBody>
      </p:sp>
      <p:sp>
        <p:nvSpPr>
          <p:cNvPr id="48" name="Google Shape;398;p30">
            <a:extLst>
              <a:ext uri="{FF2B5EF4-FFF2-40B4-BE49-F238E27FC236}">
                <a16:creationId xmlns:a16="http://schemas.microsoft.com/office/drawing/2014/main" id="{027DDD2E-7188-6F58-F872-95CAB834188F}"/>
              </a:ext>
            </a:extLst>
          </p:cNvPr>
          <p:cNvSpPr txBox="1">
            <a:spLocks/>
          </p:cNvSpPr>
          <p:nvPr/>
        </p:nvSpPr>
        <p:spPr>
          <a:xfrm>
            <a:off x="4814151" y="1302000"/>
            <a:ext cx="734593"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A10</a:t>
            </a:r>
          </a:p>
        </p:txBody>
      </p:sp>
      <p:cxnSp>
        <p:nvCxnSpPr>
          <p:cNvPr id="50" name="Google Shape;405;p30">
            <a:extLst>
              <a:ext uri="{FF2B5EF4-FFF2-40B4-BE49-F238E27FC236}">
                <a16:creationId xmlns:a16="http://schemas.microsoft.com/office/drawing/2014/main" id="{88083334-C121-97CC-FA2E-9A90101AD5A6}"/>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375548916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883">
          <a:extLst>
            <a:ext uri="{FF2B5EF4-FFF2-40B4-BE49-F238E27FC236}">
              <a16:creationId xmlns:a16="http://schemas.microsoft.com/office/drawing/2014/main" id="{0ADFF0B4-64A6-0E5D-07E6-BB228AF55937}"/>
            </a:ext>
          </a:extLst>
        </p:cNvPr>
        <p:cNvGrpSpPr/>
        <p:nvPr/>
      </p:nvGrpSpPr>
      <p:grpSpPr>
        <a:xfrm>
          <a:off x="0" y="0"/>
          <a:ext cx="0" cy="0"/>
          <a:chOff x="0" y="0"/>
          <a:chExt cx="0" cy="0"/>
        </a:xfrm>
      </p:grpSpPr>
      <p:sp>
        <p:nvSpPr>
          <p:cNvPr id="1885" name="Google Shape;1885;p46">
            <a:extLst>
              <a:ext uri="{FF2B5EF4-FFF2-40B4-BE49-F238E27FC236}">
                <a16:creationId xmlns:a16="http://schemas.microsoft.com/office/drawing/2014/main" id="{753BC035-78C7-01A1-FFB2-1D68E5C2424E}"/>
              </a:ext>
            </a:extLst>
          </p:cNvPr>
          <p:cNvSpPr/>
          <p:nvPr/>
        </p:nvSpPr>
        <p:spPr>
          <a:xfrm>
            <a:off x="1290800" y="2701425"/>
            <a:ext cx="991800" cy="5727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1</a:t>
            </a:r>
            <a:endParaRPr sz="2400" b="1">
              <a:solidFill>
                <a:schemeClr val="dk1"/>
              </a:solidFill>
              <a:latin typeface="Oswald"/>
              <a:ea typeface="Oswald"/>
              <a:cs typeface="Oswald"/>
              <a:sym typeface="Oswald"/>
            </a:endParaRPr>
          </a:p>
        </p:txBody>
      </p:sp>
      <p:sp>
        <p:nvSpPr>
          <p:cNvPr id="1886" name="Google Shape;1886;p46">
            <a:extLst>
              <a:ext uri="{FF2B5EF4-FFF2-40B4-BE49-F238E27FC236}">
                <a16:creationId xmlns:a16="http://schemas.microsoft.com/office/drawing/2014/main" id="{66A9FF1E-5786-17EC-FC1C-F70E004E7940}"/>
              </a:ext>
            </a:extLst>
          </p:cNvPr>
          <p:cNvSpPr/>
          <p:nvPr/>
        </p:nvSpPr>
        <p:spPr>
          <a:xfrm>
            <a:off x="4076100" y="2701425"/>
            <a:ext cx="991800" cy="5727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3</a:t>
            </a:r>
            <a:endParaRPr sz="2400" b="1">
              <a:solidFill>
                <a:schemeClr val="dk1"/>
              </a:solidFill>
              <a:latin typeface="Oswald"/>
              <a:ea typeface="Oswald"/>
              <a:cs typeface="Oswald"/>
              <a:sym typeface="Oswald"/>
            </a:endParaRPr>
          </a:p>
        </p:txBody>
      </p:sp>
      <p:sp>
        <p:nvSpPr>
          <p:cNvPr id="1887" name="Google Shape;1887;p46">
            <a:extLst>
              <a:ext uri="{FF2B5EF4-FFF2-40B4-BE49-F238E27FC236}">
                <a16:creationId xmlns:a16="http://schemas.microsoft.com/office/drawing/2014/main" id="{793F7A25-33D5-F76F-671A-D94CF22D2684}"/>
              </a:ext>
            </a:extLst>
          </p:cNvPr>
          <p:cNvSpPr/>
          <p:nvPr/>
        </p:nvSpPr>
        <p:spPr>
          <a:xfrm>
            <a:off x="6861400" y="2701425"/>
            <a:ext cx="991800" cy="5727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5</a:t>
            </a:r>
            <a:endParaRPr sz="2400" b="1">
              <a:solidFill>
                <a:schemeClr val="dk1"/>
              </a:solidFill>
              <a:latin typeface="Oswald"/>
              <a:ea typeface="Oswald"/>
              <a:cs typeface="Oswald"/>
              <a:sym typeface="Oswald"/>
            </a:endParaRPr>
          </a:p>
        </p:txBody>
      </p:sp>
      <p:sp>
        <p:nvSpPr>
          <p:cNvPr id="1888" name="Google Shape;1888;p46">
            <a:extLst>
              <a:ext uri="{FF2B5EF4-FFF2-40B4-BE49-F238E27FC236}">
                <a16:creationId xmlns:a16="http://schemas.microsoft.com/office/drawing/2014/main" id="{388BED14-4BB3-218F-5FC6-96E9117C1180}"/>
              </a:ext>
            </a:extLst>
          </p:cNvPr>
          <p:cNvSpPr txBox="1"/>
          <p:nvPr/>
        </p:nvSpPr>
        <p:spPr>
          <a:xfrm flipH="1">
            <a:off x="614900" y="1263125"/>
            <a:ext cx="2343600" cy="50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600" b="1">
                <a:solidFill>
                  <a:schemeClr val="dk1"/>
                </a:solidFill>
                <a:latin typeface="Oswald"/>
                <a:ea typeface="Oswald"/>
                <a:cs typeface="Oswald"/>
                <a:sym typeface="Oswald"/>
              </a:rPr>
              <a:t>Full MFA for Admins</a:t>
            </a:r>
          </a:p>
        </p:txBody>
      </p:sp>
      <p:sp>
        <p:nvSpPr>
          <p:cNvPr id="1889" name="Google Shape;1889;p46">
            <a:extLst>
              <a:ext uri="{FF2B5EF4-FFF2-40B4-BE49-F238E27FC236}">
                <a16:creationId xmlns:a16="http://schemas.microsoft.com/office/drawing/2014/main" id="{BA56CC78-F7EB-244F-87C8-94077083DF9B}"/>
              </a:ext>
            </a:extLst>
          </p:cNvPr>
          <p:cNvSpPr txBox="1"/>
          <p:nvPr/>
        </p:nvSpPr>
        <p:spPr>
          <a:xfrm flipH="1">
            <a:off x="678007" y="1660162"/>
            <a:ext cx="2226892" cy="651776"/>
          </a:xfrm>
          <a:prstGeom prst="rect">
            <a:avLst/>
          </a:prstGeom>
          <a:noFill/>
          <a:ln>
            <a:noFill/>
          </a:ln>
        </p:spPr>
        <p:txBody>
          <a:bodyPr spcFirstLastPara="1" wrap="square" lIns="91425" tIns="91425" rIns="91425" bIns="91425" anchor="t" anchorCtr="0">
            <a:noAutofit/>
          </a:bodyPr>
          <a:lstStyle/>
          <a:p>
            <a:pPr marL="171450" lvl="0" indent="-171450" algn="just" rtl="0">
              <a:spcBef>
                <a:spcPts val="0"/>
              </a:spcBef>
              <a:spcAft>
                <a:spcPts val="0"/>
              </a:spcAft>
              <a:buFont typeface="Arial" panose="020B0604020202020204" pitchFamily="34" charset="0"/>
              <a:buChar char="•"/>
            </a:pPr>
            <a:r>
              <a:rPr lang="en-GB" sz="1000">
                <a:solidFill>
                  <a:schemeClr val="dk1"/>
                </a:solidFill>
                <a:latin typeface="Nunito"/>
                <a:ea typeface="Nunito"/>
                <a:cs typeface="Nunito"/>
                <a:sym typeface="Nunito"/>
              </a:rPr>
              <a:t>Enable MFA for all admin login</a:t>
            </a:r>
          </a:p>
          <a:p>
            <a:pPr marL="171450" lvl="0" indent="-171450" algn="just" rtl="0">
              <a:spcBef>
                <a:spcPts val="0"/>
              </a:spcBef>
              <a:spcAft>
                <a:spcPts val="0"/>
              </a:spcAft>
              <a:buFont typeface="Arial" panose="020B0604020202020204" pitchFamily="34" charset="0"/>
              <a:buChar char="•"/>
            </a:pPr>
            <a:r>
              <a:rPr lang="en-GB" sz="1000">
                <a:solidFill>
                  <a:schemeClr val="dk1"/>
                </a:solidFill>
                <a:latin typeface="Nunito"/>
                <a:ea typeface="Nunito"/>
                <a:cs typeface="Nunito"/>
                <a:sym typeface="Nunito"/>
              </a:rPr>
              <a:t>Use TOTP + controlled recovery</a:t>
            </a:r>
          </a:p>
          <a:p>
            <a:pPr marL="171450" lvl="0" indent="-171450" algn="just">
              <a:buFont typeface="Arial" panose="020B0604020202020204" pitchFamily="34" charset="0"/>
              <a:buChar char="•"/>
            </a:pPr>
            <a:r>
              <a:rPr lang="en-GB" sz="1000">
                <a:solidFill>
                  <a:schemeClr val="dk1"/>
                </a:solidFill>
                <a:latin typeface="Nunito"/>
              </a:rPr>
              <a:t>Reduces password compromise</a:t>
            </a:r>
            <a:endParaRPr lang="en-GB" sz="1000">
              <a:solidFill>
                <a:schemeClr val="dk1"/>
              </a:solidFill>
              <a:latin typeface="Nunito"/>
              <a:sym typeface="Nunito"/>
            </a:endParaRPr>
          </a:p>
        </p:txBody>
      </p:sp>
      <p:sp>
        <p:nvSpPr>
          <p:cNvPr id="1890" name="Google Shape;1890;p46">
            <a:extLst>
              <a:ext uri="{FF2B5EF4-FFF2-40B4-BE49-F238E27FC236}">
                <a16:creationId xmlns:a16="http://schemas.microsoft.com/office/drawing/2014/main" id="{8E0850C1-928B-1E7B-1E29-0EF57F16596C}"/>
              </a:ext>
            </a:extLst>
          </p:cNvPr>
          <p:cNvSpPr txBox="1"/>
          <p:nvPr/>
        </p:nvSpPr>
        <p:spPr>
          <a:xfrm flipH="1">
            <a:off x="3400200" y="1127000"/>
            <a:ext cx="2343600" cy="637725"/>
          </a:xfrm>
          <a:prstGeom prst="rect">
            <a:avLst/>
          </a:prstGeom>
          <a:noFill/>
          <a:ln>
            <a:noFill/>
          </a:ln>
        </p:spPr>
        <p:txBody>
          <a:bodyPr spcFirstLastPara="1" wrap="square" lIns="91425" tIns="91425" rIns="91425" bIns="91425" anchor="b" anchorCtr="0">
            <a:noAutofit/>
          </a:bodyPr>
          <a:lstStyle/>
          <a:p>
            <a:pPr algn="ctr"/>
            <a:r>
              <a:rPr lang="en-GB" sz="1600" b="1">
                <a:solidFill>
                  <a:schemeClr val="dk1"/>
                </a:solidFill>
                <a:latin typeface="Oswald"/>
                <a:sym typeface="Oswald"/>
              </a:rPr>
              <a:t>Automated Dependency Scanning</a:t>
            </a:r>
          </a:p>
        </p:txBody>
      </p:sp>
      <p:sp>
        <p:nvSpPr>
          <p:cNvPr id="1891" name="Google Shape;1891;p46">
            <a:extLst>
              <a:ext uri="{FF2B5EF4-FFF2-40B4-BE49-F238E27FC236}">
                <a16:creationId xmlns:a16="http://schemas.microsoft.com/office/drawing/2014/main" id="{4EEB64DD-34A9-78A2-4FBC-217D2276C21E}"/>
              </a:ext>
            </a:extLst>
          </p:cNvPr>
          <p:cNvSpPr txBox="1"/>
          <p:nvPr/>
        </p:nvSpPr>
        <p:spPr>
          <a:xfrm flipH="1">
            <a:off x="3487026" y="1655600"/>
            <a:ext cx="2168751" cy="572700"/>
          </a:xfrm>
          <a:prstGeom prst="rect">
            <a:avLst/>
          </a:prstGeom>
          <a:noFill/>
          <a:ln>
            <a:noFill/>
          </a:ln>
        </p:spPr>
        <p:txBody>
          <a:bodyPr spcFirstLastPara="1" wrap="square" lIns="91425" tIns="91425" rIns="91425" bIns="91425" anchor="t" anchorCtr="0">
            <a:noAutofit/>
          </a:bodyPr>
          <a:lstStyle/>
          <a:p>
            <a:pPr marL="171450" indent="-171450" algn="just">
              <a:buFont typeface="Arial" panose="020B0604020202020204" pitchFamily="34" charset="0"/>
              <a:buChar char="•"/>
            </a:pPr>
            <a:r>
              <a:rPr lang="en-GB" sz="1000">
                <a:solidFill>
                  <a:schemeClr val="dk1"/>
                </a:solidFill>
                <a:latin typeface="Nunito"/>
              </a:rPr>
              <a:t>Track all libraries/component</a:t>
            </a:r>
          </a:p>
          <a:p>
            <a:pPr marL="171450" indent="-171450" algn="just">
              <a:buFont typeface="Arial" panose="020B0604020202020204" pitchFamily="34" charset="0"/>
              <a:buChar char="•"/>
            </a:pPr>
            <a:r>
              <a:rPr lang="en-GB" sz="1000">
                <a:solidFill>
                  <a:schemeClr val="dk1"/>
                </a:solidFill>
                <a:latin typeface="Nunito"/>
              </a:rPr>
              <a:t>Use Composer/NPM/Git scans</a:t>
            </a:r>
          </a:p>
          <a:p>
            <a:pPr marL="171450" indent="-171450" algn="just">
              <a:buFont typeface="Arial" panose="020B0604020202020204" pitchFamily="34" charset="0"/>
              <a:buChar char="•"/>
            </a:pPr>
            <a:r>
              <a:rPr lang="en-GB" sz="1000">
                <a:solidFill>
                  <a:schemeClr val="dk1"/>
                </a:solidFill>
                <a:latin typeface="Nunito"/>
              </a:rPr>
              <a:t>Catch CVEs before deployment</a:t>
            </a:r>
          </a:p>
          <a:p>
            <a:pPr marL="171450" indent="-171450">
              <a:buFont typeface="Arial" panose="020B0604020202020204" pitchFamily="34" charset="0"/>
              <a:buChar char="•"/>
            </a:pPr>
            <a:endParaRPr lang="en-GB" sz="1200">
              <a:solidFill>
                <a:schemeClr val="dk1"/>
              </a:solidFill>
              <a:latin typeface="Nunito"/>
              <a:sym typeface="Nunito"/>
            </a:endParaRPr>
          </a:p>
        </p:txBody>
      </p:sp>
      <p:sp>
        <p:nvSpPr>
          <p:cNvPr id="1892" name="Google Shape;1892;p46">
            <a:extLst>
              <a:ext uri="{FF2B5EF4-FFF2-40B4-BE49-F238E27FC236}">
                <a16:creationId xmlns:a16="http://schemas.microsoft.com/office/drawing/2014/main" id="{3C1096A1-8E0B-5E83-672E-2BE375F54A17}"/>
              </a:ext>
            </a:extLst>
          </p:cNvPr>
          <p:cNvSpPr txBox="1"/>
          <p:nvPr/>
        </p:nvSpPr>
        <p:spPr>
          <a:xfrm flipH="1">
            <a:off x="6185500" y="1263125"/>
            <a:ext cx="2343600" cy="50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600" b="1">
                <a:solidFill>
                  <a:schemeClr val="dk1"/>
                </a:solidFill>
                <a:latin typeface="Oswald"/>
                <a:sym typeface="Oswald"/>
              </a:rPr>
              <a:t>Secure SDLC &amp; Checklists</a:t>
            </a:r>
          </a:p>
        </p:txBody>
      </p:sp>
      <p:sp>
        <p:nvSpPr>
          <p:cNvPr id="1893" name="Google Shape;1893;p46">
            <a:extLst>
              <a:ext uri="{FF2B5EF4-FFF2-40B4-BE49-F238E27FC236}">
                <a16:creationId xmlns:a16="http://schemas.microsoft.com/office/drawing/2014/main" id="{665A83C7-CD35-21EE-DE46-87BC7742DC5B}"/>
              </a:ext>
            </a:extLst>
          </p:cNvPr>
          <p:cNvSpPr txBox="1"/>
          <p:nvPr/>
        </p:nvSpPr>
        <p:spPr>
          <a:xfrm flipH="1">
            <a:off x="6156454" y="1660375"/>
            <a:ext cx="2755300" cy="572700"/>
          </a:xfrm>
          <a:prstGeom prst="rect">
            <a:avLst/>
          </a:prstGeom>
          <a:noFill/>
          <a:ln>
            <a:noFill/>
          </a:ln>
        </p:spPr>
        <p:txBody>
          <a:bodyPr spcFirstLastPara="1" wrap="square" lIns="91425" tIns="91425" rIns="91425" bIns="91425" anchor="t" anchorCtr="0">
            <a:noAutofit/>
          </a:bodyPr>
          <a:lstStyle/>
          <a:p>
            <a:pPr marL="171450" indent="-171450" eaLnBrk="0" fontAlgn="base" hangingPunct="0">
              <a:buFont typeface="Arial" panose="020B0604020202020204" pitchFamily="34" charset="0"/>
              <a:buChar char="•"/>
            </a:pPr>
            <a:r>
              <a:rPr lang="en-US" altLang="en-US" sz="1000">
                <a:solidFill>
                  <a:schemeClr val="dk1"/>
                </a:solidFill>
                <a:latin typeface="Nunito"/>
              </a:rPr>
              <a:t>Use security checklists in reviews</a:t>
            </a:r>
          </a:p>
          <a:p>
            <a:pPr marL="171450" indent="-171450" eaLnBrk="0" fontAlgn="base" hangingPunct="0">
              <a:buFont typeface="Arial" panose="020B0604020202020204" pitchFamily="34" charset="0"/>
              <a:buChar char="•"/>
            </a:pPr>
            <a:r>
              <a:rPr lang="en-US" altLang="en-US" sz="1000">
                <a:solidFill>
                  <a:schemeClr val="dk1"/>
                </a:solidFill>
                <a:latin typeface="Nunito"/>
              </a:rPr>
              <a:t>Quick threat-modelling for major changes</a:t>
            </a:r>
          </a:p>
          <a:p>
            <a:pPr marL="171450" indent="-171450" eaLnBrk="0" fontAlgn="base" hangingPunct="0">
              <a:buFont typeface="Arial" panose="020B0604020202020204" pitchFamily="34" charset="0"/>
              <a:buChar char="•"/>
            </a:pPr>
            <a:r>
              <a:rPr lang="en-US" altLang="en-US" sz="1000">
                <a:solidFill>
                  <a:schemeClr val="dk1"/>
                </a:solidFill>
                <a:latin typeface="Nunito"/>
              </a:rPr>
              <a:t>Prevents new vulnerabilities</a:t>
            </a:r>
          </a:p>
        </p:txBody>
      </p:sp>
      <p:sp>
        <p:nvSpPr>
          <p:cNvPr id="1894" name="Google Shape;1894;p46">
            <a:extLst>
              <a:ext uri="{FF2B5EF4-FFF2-40B4-BE49-F238E27FC236}">
                <a16:creationId xmlns:a16="http://schemas.microsoft.com/office/drawing/2014/main" id="{07D0565C-151D-697B-8109-2569170ED765}"/>
              </a:ext>
            </a:extLst>
          </p:cNvPr>
          <p:cNvSpPr/>
          <p:nvPr/>
        </p:nvSpPr>
        <p:spPr>
          <a:xfrm>
            <a:off x="2683450" y="2701425"/>
            <a:ext cx="991800" cy="5727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2</a:t>
            </a:r>
            <a:endParaRPr sz="2400" b="1">
              <a:solidFill>
                <a:schemeClr val="dk1"/>
              </a:solidFill>
              <a:latin typeface="Oswald"/>
              <a:ea typeface="Oswald"/>
              <a:cs typeface="Oswald"/>
              <a:sym typeface="Oswald"/>
            </a:endParaRPr>
          </a:p>
        </p:txBody>
      </p:sp>
      <p:sp>
        <p:nvSpPr>
          <p:cNvPr id="1895" name="Google Shape;1895;p46">
            <a:extLst>
              <a:ext uri="{FF2B5EF4-FFF2-40B4-BE49-F238E27FC236}">
                <a16:creationId xmlns:a16="http://schemas.microsoft.com/office/drawing/2014/main" id="{FE924D13-4F21-7F6C-4B09-1656C7634DB8}"/>
              </a:ext>
            </a:extLst>
          </p:cNvPr>
          <p:cNvSpPr/>
          <p:nvPr/>
        </p:nvSpPr>
        <p:spPr>
          <a:xfrm>
            <a:off x="5468750" y="2701425"/>
            <a:ext cx="991800" cy="5727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4</a:t>
            </a:r>
            <a:endParaRPr sz="2400" b="1">
              <a:solidFill>
                <a:schemeClr val="dk1"/>
              </a:solidFill>
              <a:latin typeface="Oswald"/>
              <a:ea typeface="Oswald"/>
              <a:cs typeface="Oswald"/>
              <a:sym typeface="Oswald"/>
            </a:endParaRPr>
          </a:p>
        </p:txBody>
      </p:sp>
      <p:sp>
        <p:nvSpPr>
          <p:cNvPr id="1896" name="Google Shape;1896;p46">
            <a:extLst>
              <a:ext uri="{FF2B5EF4-FFF2-40B4-BE49-F238E27FC236}">
                <a16:creationId xmlns:a16="http://schemas.microsoft.com/office/drawing/2014/main" id="{2171DA18-4E66-B00D-BD2E-17776147B49E}"/>
              </a:ext>
            </a:extLst>
          </p:cNvPr>
          <p:cNvSpPr txBox="1"/>
          <p:nvPr/>
        </p:nvSpPr>
        <p:spPr>
          <a:xfrm flipH="1">
            <a:off x="4745223" y="3747250"/>
            <a:ext cx="2564447" cy="386050"/>
          </a:xfrm>
          <a:prstGeom prst="rect">
            <a:avLst/>
          </a:prstGeom>
          <a:noFill/>
          <a:ln>
            <a:noFill/>
          </a:ln>
        </p:spPr>
        <p:txBody>
          <a:bodyPr spcFirstLastPara="1" wrap="square" lIns="91425" tIns="91425" rIns="91425" bIns="91425" anchor="b" anchorCtr="0">
            <a:noAutofit/>
          </a:bodyPr>
          <a:lstStyle/>
          <a:p>
            <a:pPr algn="ctr"/>
            <a:r>
              <a:rPr lang="en-GB" sz="1600" b="1">
                <a:solidFill>
                  <a:schemeClr val="dk1"/>
                </a:solidFill>
                <a:latin typeface="Oswald"/>
                <a:sym typeface="Oswald"/>
              </a:rPr>
              <a:t>Centralized Logging &amp; Alerts</a:t>
            </a:r>
          </a:p>
        </p:txBody>
      </p:sp>
      <p:sp>
        <p:nvSpPr>
          <p:cNvPr id="1897" name="Google Shape;1897;p46">
            <a:extLst>
              <a:ext uri="{FF2B5EF4-FFF2-40B4-BE49-F238E27FC236}">
                <a16:creationId xmlns:a16="http://schemas.microsoft.com/office/drawing/2014/main" id="{C842BA5E-A28E-9FAE-5BED-50154DF846EC}"/>
              </a:ext>
            </a:extLst>
          </p:cNvPr>
          <p:cNvSpPr txBox="1"/>
          <p:nvPr/>
        </p:nvSpPr>
        <p:spPr>
          <a:xfrm flipH="1">
            <a:off x="4792848" y="4035800"/>
            <a:ext cx="2807539" cy="662675"/>
          </a:xfrm>
          <a:prstGeom prst="rect">
            <a:avLst/>
          </a:prstGeom>
          <a:noFill/>
          <a:ln>
            <a:noFill/>
          </a:ln>
        </p:spPr>
        <p:txBody>
          <a:bodyPr spcFirstLastPara="1" wrap="square" lIns="91425" tIns="91425" rIns="91425" bIns="91425" anchor="t" anchorCtr="0">
            <a:noAutofit/>
          </a:bodyPr>
          <a:lstStyle/>
          <a:p>
            <a:pPr marL="171450" indent="-171450" algn="just" eaLnBrk="0" fontAlgn="base" hangingPunct="0">
              <a:buFont typeface="Arial" panose="020B0604020202020204" pitchFamily="34" charset="0"/>
              <a:buChar char="•"/>
            </a:pPr>
            <a:r>
              <a:rPr lang="en-US" altLang="en-US" sz="1000">
                <a:solidFill>
                  <a:schemeClr val="dk1"/>
                </a:solidFill>
                <a:latin typeface="Nunito"/>
              </a:rPr>
              <a:t>Send app + server logs to SIEM/ELK</a:t>
            </a:r>
          </a:p>
          <a:p>
            <a:pPr marL="171450" indent="-171450" algn="just" eaLnBrk="0" fontAlgn="base" hangingPunct="0">
              <a:buFont typeface="Arial" panose="020B0604020202020204" pitchFamily="34" charset="0"/>
              <a:buChar char="•"/>
            </a:pPr>
            <a:r>
              <a:rPr lang="en-US" altLang="en-US" sz="1000">
                <a:solidFill>
                  <a:schemeClr val="dk1"/>
                </a:solidFill>
                <a:latin typeface="Nunito"/>
              </a:rPr>
              <a:t>Dashboards + alerts for anomalies</a:t>
            </a:r>
          </a:p>
          <a:p>
            <a:pPr marL="171450" indent="-171450" algn="just" eaLnBrk="0" fontAlgn="base" hangingPunct="0">
              <a:buFont typeface="Arial" panose="020B0604020202020204" pitchFamily="34" charset="0"/>
              <a:buChar char="•"/>
            </a:pPr>
            <a:r>
              <a:rPr lang="en-US" altLang="en-US" sz="1000">
                <a:solidFill>
                  <a:schemeClr val="dk1"/>
                </a:solidFill>
                <a:latin typeface="Nunito"/>
              </a:rPr>
              <a:t>Faster threat detection</a:t>
            </a:r>
          </a:p>
        </p:txBody>
      </p:sp>
      <p:sp>
        <p:nvSpPr>
          <p:cNvPr id="1898" name="Google Shape;1898;p46">
            <a:extLst>
              <a:ext uri="{FF2B5EF4-FFF2-40B4-BE49-F238E27FC236}">
                <a16:creationId xmlns:a16="http://schemas.microsoft.com/office/drawing/2014/main" id="{D931CBB7-0305-25D3-90B1-DC8659A2EC12}"/>
              </a:ext>
            </a:extLst>
          </p:cNvPr>
          <p:cNvSpPr txBox="1"/>
          <p:nvPr/>
        </p:nvSpPr>
        <p:spPr>
          <a:xfrm flipH="1">
            <a:off x="1778949" y="3599175"/>
            <a:ext cx="2675555" cy="501600"/>
          </a:xfrm>
          <a:prstGeom prst="rect">
            <a:avLst/>
          </a:prstGeom>
          <a:noFill/>
          <a:ln>
            <a:noFill/>
          </a:ln>
        </p:spPr>
        <p:txBody>
          <a:bodyPr spcFirstLastPara="1" wrap="square" lIns="91425" tIns="91425" rIns="91425" bIns="91425" anchor="b" anchorCtr="0">
            <a:noAutofit/>
          </a:bodyPr>
          <a:lstStyle/>
          <a:p>
            <a:pPr algn="ctr"/>
            <a:r>
              <a:rPr lang="en-GB" sz="1600" b="1">
                <a:solidFill>
                  <a:schemeClr val="dk1"/>
                </a:solidFill>
                <a:latin typeface="Oswald"/>
                <a:sym typeface="Oswald"/>
              </a:rPr>
              <a:t>CSP &amp; Browser Hardening</a:t>
            </a:r>
          </a:p>
        </p:txBody>
      </p:sp>
      <p:sp>
        <p:nvSpPr>
          <p:cNvPr id="1899" name="Google Shape;1899;p46">
            <a:extLst>
              <a:ext uri="{FF2B5EF4-FFF2-40B4-BE49-F238E27FC236}">
                <a16:creationId xmlns:a16="http://schemas.microsoft.com/office/drawing/2014/main" id="{467695C6-0252-A7DF-6F1B-07CCC91DCDC3}"/>
              </a:ext>
            </a:extLst>
          </p:cNvPr>
          <p:cNvSpPr txBox="1"/>
          <p:nvPr/>
        </p:nvSpPr>
        <p:spPr>
          <a:xfrm flipH="1">
            <a:off x="1984963" y="4035800"/>
            <a:ext cx="2388774" cy="720351"/>
          </a:xfrm>
          <a:prstGeom prst="rect">
            <a:avLst/>
          </a:prstGeom>
          <a:noFill/>
          <a:ln>
            <a:noFill/>
          </a:ln>
        </p:spPr>
        <p:txBody>
          <a:bodyPr spcFirstLastPara="1" wrap="square" lIns="91425" tIns="91425" rIns="91425" bIns="91425" anchor="t" anchorCtr="0">
            <a:noAutofit/>
          </a:bodyPr>
          <a:lstStyle/>
          <a:p>
            <a:pPr marL="171450" indent="-171450" algn="just">
              <a:buFont typeface="Arial" panose="020B0604020202020204" pitchFamily="34" charset="0"/>
              <a:buChar char="•"/>
            </a:pPr>
            <a:r>
              <a:rPr lang="en-GB" sz="1000">
                <a:solidFill>
                  <a:schemeClr val="dk1"/>
                </a:solidFill>
                <a:latin typeface="Nunito"/>
              </a:rPr>
              <a:t>Add CSP to block untrusted scripts</a:t>
            </a:r>
          </a:p>
          <a:p>
            <a:pPr marL="171450" indent="-171450" algn="just">
              <a:buFont typeface="Arial" panose="020B0604020202020204" pitchFamily="34" charset="0"/>
              <a:buChar char="•"/>
            </a:pPr>
            <a:r>
              <a:rPr lang="en-GB" sz="1000">
                <a:solidFill>
                  <a:schemeClr val="dk1"/>
                </a:solidFill>
                <a:latin typeface="Nunito"/>
              </a:rPr>
              <a:t>Set security headers (</a:t>
            </a:r>
            <a:r>
              <a:rPr lang="en-GB" sz="1000" err="1">
                <a:solidFill>
                  <a:schemeClr val="dk1"/>
                </a:solidFill>
                <a:latin typeface="Nunito"/>
              </a:rPr>
              <a:t>nosniff</a:t>
            </a:r>
            <a:r>
              <a:rPr lang="en-GB" sz="1000">
                <a:solidFill>
                  <a:schemeClr val="dk1"/>
                </a:solidFill>
                <a:latin typeface="Nunito"/>
              </a:rPr>
              <a:t>, DENY, referrer policy)</a:t>
            </a:r>
          </a:p>
          <a:p>
            <a:pPr marL="171450" indent="-171450" algn="just">
              <a:buFont typeface="Arial" panose="020B0604020202020204" pitchFamily="34" charset="0"/>
              <a:buChar char="•"/>
            </a:pPr>
            <a:r>
              <a:rPr lang="en-GB" sz="1000">
                <a:solidFill>
                  <a:schemeClr val="dk1"/>
                </a:solidFill>
                <a:latin typeface="Nunito"/>
              </a:rPr>
              <a:t>Mitigates XSS + clickjacking</a:t>
            </a:r>
            <a:endParaRPr lang="en-GB" sz="1000">
              <a:solidFill>
                <a:schemeClr val="dk1"/>
              </a:solidFill>
              <a:latin typeface="Nunito"/>
              <a:sym typeface="Nunito"/>
            </a:endParaRPr>
          </a:p>
        </p:txBody>
      </p:sp>
      <p:cxnSp>
        <p:nvCxnSpPr>
          <p:cNvPr id="1900" name="Google Shape;1900;p46">
            <a:extLst>
              <a:ext uri="{FF2B5EF4-FFF2-40B4-BE49-F238E27FC236}">
                <a16:creationId xmlns:a16="http://schemas.microsoft.com/office/drawing/2014/main" id="{9028FB80-DE14-4CC2-1833-51E89BBCDCC2}"/>
              </a:ext>
            </a:extLst>
          </p:cNvPr>
          <p:cNvCxnSpPr>
            <a:cxnSpLocks/>
            <a:endCxn id="1885" idx="0"/>
          </p:cNvCxnSpPr>
          <p:nvPr/>
        </p:nvCxnSpPr>
        <p:spPr>
          <a:xfrm rot="16200000" flipH="1">
            <a:off x="1622251" y="2536975"/>
            <a:ext cx="328299" cy="600"/>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1" name="Google Shape;1901;p46">
            <a:extLst>
              <a:ext uri="{FF2B5EF4-FFF2-40B4-BE49-F238E27FC236}">
                <a16:creationId xmlns:a16="http://schemas.microsoft.com/office/drawing/2014/main" id="{248EE346-A1D6-CEA8-5E88-6974737D6BC5}"/>
              </a:ext>
            </a:extLst>
          </p:cNvPr>
          <p:cNvCxnSpPr>
            <a:cxnSpLocks/>
            <a:endCxn id="1894" idx="2"/>
          </p:cNvCxnSpPr>
          <p:nvPr/>
        </p:nvCxnSpPr>
        <p:spPr>
          <a:xfrm rot="16200000" flipV="1">
            <a:off x="3016902" y="3436574"/>
            <a:ext cx="324899" cy="1"/>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2" name="Google Shape;1902;p46">
            <a:extLst>
              <a:ext uri="{FF2B5EF4-FFF2-40B4-BE49-F238E27FC236}">
                <a16:creationId xmlns:a16="http://schemas.microsoft.com/office/drawing/2014/main" id="{1A58C1D3-A831-8169-A317-8CDED9376D62}"/>
              </a:ext>
            </a:extLst>
          </p:cNvPr>
          <p:cNvCxnSpPr>
            <a:cxnSpLocks/>
            <a:endCxn id="1886" idx="0"/>
          </p:cNvCxnSpPr>
          <p:nvPr/>
        </p:nvCxnSpPr>
        <p:spPr>
          <a:xfrm rot="16200000" flipH="1">
            <a:off x="4397328" y="2526752"/>
            <a:ext cx="348747" cy="598"/>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3" name="Google Shape;1903;p46">
            <a:extLst>
              <a:ext uri="{FF2B5EF4-FFF2-40B4-BE49-F238E27FC236}">
                <a16:creationId xmlns:a16="http://schemas.microsoft.com/office/drawing/2014/main" id="{406363E8-0DBD-632A-9843-EF511A2A2711}"/>
              </a:ext>
            </a:extLst>
          </p:cNvPr>
          <p:cNvCxnSpPr>
            <a:cxnSpLocks/>
            <a:endCxn id="1895" idx="2"/>
          </p:cNvCxnSpPr>
          <p:nvPr/>
        </p:nvCxnSpPr>
        <p:spPr>
          <a:xfrm rot="16200000" flipV="1">
            <a:off x="5776089" y="3462687"/>
            <a:ext cx="377125" cy="1"/>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4" name="Google Shape;1904;p46">
            <a:extLst>
              <a:ext uri="{FF2B5EF4-FFF2-40B4-BE49-F238E27FC236}">
                <a16:creationId xmlns:a16="http://schemas.microsoft.com/office/drawing/2014/main" id="{5D6AE366-8521-C37B-119D-959A26307049}"/>
              </a:ext>
            </a:extLst>
          </p:cNvPr>
          <p:cNvCxnSpPr>
            <a:cxnSpLocks/>
            <a:endCxn id="1887" idx="0"/>
          </p:cNvCxnSpPr>
          <p:nvPr/>
        </p:nvCxnSpPr>
        <p:spPr>
          <a:xfrm rot="5400000">
            <a:off x="7182928" y="2527052"/>
            <a:ext cx="348746" cy="1"/>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5" name="Google Shape;1905;p46">
            <a:extLst>
              <a:ext uri="{FF2B5EF4-FFF2-40B4-BE49-F238E27FC236}">
                <a16:creationId xmlns:a16="http://schemas.microsoft.com/office/drawing/2014/main" id="{818F3FD6-3011-67D3-54B3-4F1A7B4B1805}"/>
              </a:ext>
            </a:extLst>
          </p:cNvPr>
          <p:cNvCxnSpPr>
            <a:stCxn id="1885" idx="3"/>
            <a:endCxn id="1894" idx="1"/>
          </p:cNvCxnSpPr>
          <p:nvPr/>
        </p:nvCxnSpPr>
        <p:spPr>
          <a:xfrm>
            <a:off x="2282600" y="2987775"/>
            <a:ext cx="400800" cy="600"/>
          </a:xfrm>
          <a:prstGeom prst="bentConnector3">
            <a:avLst>
              <a:gd name="adj1" fmla="val 50006"/>
            </a:avLst>
          </a:prstGeom>
          <a:noFill/>
          <a:ln w="19050" cap="flat" cmpd="sng">
            <a:solidFill>
              <a:schemeClr val="lt2"/>
            </a:solidFill>
            <a:prstDash val="solid"/>
            <a:round/>
            <a:headEnd type="none" w="med" len="med"/>
            <a:tailEnd type="none" w="med" len="med"/>
          </a:ln>
        </p:spPr>
      </p:cxnSp>
      <p:cxnSp>
        <p:nvCxnSpPr>
          <p:cNvPr id="1906" name="Google Shape;1906;p46">
            <a:extLst>
              <a:ext uri="{FF2B5EF4-FFF2-40B4-BE49-F238E27FC236}">
                <a16:creationId xmlns:a16="http://schemas.microsoft.com/office/drawing/2014/main" id="{2BFC1400-A2D8-5E59-004B-A3352A4AA561}"/>
              </a:ext>
            </a:extLst>
          </p:cNvPr>
          <p:cNvCxnSpPr>
            <a:stCxn id="1894" idx="3"/>
            <a:endCxn id="1886" idx="1"/>
          </p:cNvCxnSpPr>
          <p:nvPr/>
        </p:nvCxnSpPr>
        <p:spPr>
          <a:xfrm>
            <a:off x="3675250" y="2987775"/>
            <a:ext cx="400800" cy="600"/>
          </a:xfrm>
          <a:prstGeom prst="bentConnector3">
            <a:avLst>
              <a:gd name="adj1" fmla="val 50006"/>
            </a:avLst>
          </a:prstGeom>
          <a:noFill/>
          <a:ln w="19050" cap="flat" cmpd="sng">
            <a:solidFill>
              <a:schemeClr val="lt2"/>
            </a:solidFill>
            <a:prstDash val="solid"/>
            <a:round/>
            <a:headEnd type="none" w="med" len="med"/>
            <a:tailEnd type="none" w="med" len="med"/>
          </a:ln>
        </p:spPr>
      </p:cxnSp>
      <p:cxnSp>
        <p:nvCxnSpPr>
          <p:cNvPr id="1907" name="Google Shape;1907;p46">
            <a:extLst>
              <a:ext uri="{FF2B5EF4-FFF2-40B4-BE49-F238E27FC236}">
                <a16:creationId xmlns:a16="http://schemas.microsoft.com/office/drawing/2014/main" id="{78AA1B7E-E724-AD33-E3A9-743B1E467193}"/>
              </a:ext>
            </a:extLst>
          </p:cNvPr>
          <p:cNvCxnSpPr>
            <a:stCxn id="1886" idx="3"/>
            <a:endCxn id="1895" idx="1"/>
          </p:cNvCxnSpPr>
          <p:nvPr/>
        </p:nvCxnSpPr>
        <p:spPr>
          <a:xfrm>
            <a:off x="5067900" y="2987775"/>
            <a:ext cx="400800" cy="600"/>
          </a:xfrm>
          <a:prstGeom prst="bentConnector3">
            <a:avLst>
              <a:gd name="adj1" fmla="val 50006"/>
            </a:avLst>
          </a:prstGeom>
          <a:noFill/>
          <a:ln w="19050" cap="flat" cmpd="sng">
            <a:solidFill>
              <a:schemeClr val="lt2"/>
            </a:solidFill>
            <a:prstDash val="solid"/>
            <a:round/>
            <a:headEnd type="none" w="med" len="med"/>
            <a:tailEnd type="none" w="med" len="med"/>
          </a:ln>
        </p:spPr>
      </p:cxnSp>
      <p:cxnSp>
        <p:nvCxnSpPr>
          <p:cNvPr id="1908" name="Google Shape;1908;p46">
            <a:extLst>
              <a:ext uri="{FF2B5EF4-FFF2-40B4-BE49-F238E27FC236}">
                <a16:creationId xmlns:a16="http://schemas.microsoft.com/office/drawing/2014/main" id="{F0DFDF9A-4BB8-2439-2AD2-0F7B55FD67A0}"/>
              </a:ext>
            </a:extLst>
          </p:cNvPr>
          <p:cNvCxnSpPr>
            <a:stCxn id="1895" idx="3"/>
            <a:endCxn id="1887" idx="1"/>
          </p:cNvCxnSpPr>
          <p:nvPr/>
        </p:nvCxnSpPr>
        <p:spPr>
          <a:xfrm>
            <a:off x="6460550" y="2987775"/>
            <a:ext cx="400800" cy="600"/>
          </a:xfrm>
          <a:prstGeom prst="bentConnector3">
            <a:avLst>
              <a:gd name="adj1" fmla="val 50006"/>
            </a:avLst>
          </a:prstGeom>
          <a:noFill/>
          <a:ln w="19050" cap="flat" cmpd="sng">
            <a:solidFill>
              <a:schemeClr val="lt2"/>
            </a:solidFill>
            <a:prstDash val="solid"/>
            <a:round/>
            <a:headEnd type="none" w="med" len="med"/>
            <a:tailEnd type="none" w="med" len="med"/>
          </a:ln>
        </p:spPr>
      </p:cxnSp>
      <p:grpSp>
        <p:nvGrpSpPr>
          <p:cNvPr id="1909" name="Google Shape;1909;p46">
            <a:extLst>
              <a:ext uri="{FF2B5EF4-FFF2-40B4-BE49-F238E27FC236}">
                <a16:creationId xmlns:a16="http://schemas.microsoft.com/office/drawing/2014/main" id="{8D21042D-4DE2-C5F2-537B-F747B7A57179}"/>
              </a:ext>
            </a:extLst>
          </p:cNvPr>
          <p:cNvGrpSpPr/>
          <p:nvPr/>
        </p:nvGrpSpPr>
        <p:grpSpPr>
          <a:xfrm>
            <a:off x="7578150" y="3602830"/>
            <a:ext cx="1565850" cy="1540670"/>
            <a:chOff x="7578150" y="3602830"/>
            <a:chExt cx="1565850" cy="1540670"/>
          </a:xfrm>
        </p:grpSpPr>
        <p:sp>
          <p:nvSpPr>
            <p:cNvPr id="1910" name="Google Shape;1910;p46">
              <a:extLst>
                <a:ext uri="{FF2B5EF4-FFF2-40B4-BE49-F238E27FC236}">
                  <a16:creationId xmlns:a16="http://schemas.microsoft.com/office/drawing/2014/main" id="{9D0DA000-7EA3-4A51-A4FB-8D8F0F7456B4}"/>
                </a:ext>
              </a:extLst>
            </p:cNvPr>
            <p:cNvSpPr/>
            <p:nvPr/>
          </p:nvSpPr>
          <p:spPr>
            <a:xfrm>
              <a:off x="7961684" y="4457803"/>
              <a:ext cx="966701" cy="148217"/>
            </a:xfrm>
            <a:custGeom>
              <a:avLst/>
              <a:gdLst/>
              <a:ahLst/>
              <a:cxnLst/>
              <a:rect l="l" t="t" r="r" b="b"/>
              <a:pathLst>
                <a:path w="19234" h="2949" extrusionOk="0">
                  <a:moveTo>
                    <a:pt x="19234" y="0"/>
                  </a:moveTo>
                  <a:lnTo>
                    <a:pt x="1" y="2492"/>
                  </a:lnTo>
                  <a:lnTo>
                    <a:pt x="1" y="2948"/>
                  </a:lnTo>
                  <a:lnTo>
                    <a:pt x="19234" y="456"/>
                  </a:lnTo>
                  <a:lnTo>
                    <a:pt x="19234"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6">
              <a:extLst>
                <a:ext uri="{FF2B5EF4-FFF2-40B4-BE49-F238E27FC236}">
                  <a16:creationId xmlns:a16="http://schemas.microsoft.com/office/drawing/2014/main" id="{B987D40E-7010-8878-64D4-806249E0C45A}"/>
                </a:ext>
              </a:extLst>
            </p:cNvPr>
            <p:cNvSpPr/>
            <p:nvPr/>
          </p:nvSpPr>
          <p:spPr>
            <a:xfrm>
              <a:off x="7960779" y="4264352"/>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4"/>
                    <a:pt x="7430" y="11105"/>
                    <a:pt x="7479" y="11105"/>
                  </a:cubicBezTo>
                  <a:cubicBezTo>
                    <a:pt x="7529" y="11105"/>
                    <a:pt x="7578" y="11094"/>
                    <a:pt x="7616" y="11072"/>
                  </a:cubicBezTo>
                  <a:lnTo>
                    <a:pt x="19194" y="4387"/>
                  </a:lnTo>
                  <a:cubicBezTo>
                    <a:pt x="19270" y="4343"/>
                    <a:pt x="19270" y="4272"/>
                    <a:pt x="19194" y="4229"/>
                  </a:cubicBezTo>
                  <a:lnTo>
                    <a:pt x="11928" y="33"/>
                  </a:lnTo>
                  <a:cubicBezTo>
                    <a:pt x="11890" y="11"/>
                    <a:pt x="11840" y="1"/>
                    <a:pt x="1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6">
              <a:extLst>
                <a:ext uri="{FF2B5EF4-FFF2-40B4-BE49-F238E27FC236}">
                  <a16:creationId xmlns:a16="http://schemas.microsoft.com/office/drawing/2014/main" id="{33A864C0-6F8E-C2A0-EBE1-55A046218961}"/>
                </a:ext>
              </a:extLst>
            </p:cNvPr>
            <p:cNvSpPr/>
            <p:nvPr/>
          </p:nvSpPr>
          <p:spPr>
            <a:xfrm>
              <a:off x="7960779" y="4241434"/>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3"/>
                    <a:pt x="7430" y="11104"/>
                    <a:pt x="7479" y="11104"/>
                  </a:cubicBezTo>
                  <a:cubicBezTo>
                    <a:pt x="7529" y="11104"/>
                    <a:pt x="7578" y="11093"/>
                    <a:pt x="7616" y="11072"/>
                  </a:cubicBezTo>
                  <a:lnTo>
                    <a:pt x="19194" y="4386"/>
                  </a:lnTo>
                  <a:cubicBezTo>
                    <a:pt x="19270" y="4343"/>
                    <a:pt x="19270" y="4272"/>
                    <a:pt x="19194" y="4228"/>
                  </a:cubicBezTo>
                  <a:lnTo>
                    <a:pt x="11928" y="33"/>
                  </a:lnTo>
                  <a:cubicBezTo>
                    <a:pt x="11890" y="11"/>
                    <a:pt x="11840" y="1"/>
                    <a:pt x="1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6">
              <a:extLst>
                <a:ext uri="{FF2B5EF4-FFF2-40B4-BE49-F238E27FC236}">
                  <a16:creationId xmlns:a16="http://schemas.microsoft.com/office/drawing/2014/main" id="{24045FAD-0BCB-200A-7A6E-F33EE5F321B6}"/>
                </a:ext>
              </a:extLst>
            </p:cNvPr>
            <p:cNvSpPr/>
            <p:nvPr/>
          </p:nvSpPr>
          <p:spPr>
            <a:xfrm>
              <a:off x="8008627" y="4268524"/>
              <a:ext cx="783905" cy="452591"/>
            </a:xfrm>
            <a:custGeom>
              <a:avLst/>
              <a:gdLst/>
              <a:ahLst/>
              <a:cxnLst/>
              <a:rect l="l" t="t" r="r" b="b"/>
              <a:pathLst>
                <a:path w="15597" h="9005" extrusionOk="0">
                  <a:moveTo>
                    <a:pt x="10701" y="1"/>
                  </a:moveTo>
                  <a:lnTo>
                    <a:pt x="9086" y="933"/>
                  </a:lnTo>
                  <a:lnTo>
                    <a:pt x="8880" y="1051"/>
                  </a:lnTo>
                  <a:lnTo>
                    <a:pt x="8279" y="1398"/>
                  </a:lnTo>
                  <a:lnTo>
                    <a:pt x="8073" y="1517"/>
                  </a:lnTo>
                  <a:lnTo>
                    <a:pt x="7473" y="1864"/>
                  </a:lnTo>
                  <a:lnTo>
                    <a:pt x="7266" y="1984"/>
                  </a:lnTo>
                  <a:lnTo>
                    <a:pt x="6665" y="2330"/>
                  </a:lnTo>
                  <a:lnTo>
                    <a:pt x="6459" y="2450"/>
                  </a:lnTo>
                  <a:lnTo>
                    <a:pt x="5858" y="2797"/>
                  </a:lnTo>
                  <a:lnTo>
                    <a:pt x="5652" y="2916"/>
                  </a:lnTo>
                  <a:lnTo>
                    <a:pt x="5050" y="3263"/>
                  </a:lnTo>
                  <a:lnTo>
                    <a:pt x="4844" y="3382"/>
                  </a:lnTo>
                  <a:lnTo>
                    <a:pt x="4243" y="3729"/>
                  </a:lnTo>
                  <a:lnTo>
                    <a:pt x="4037" y="3848"/>
                  </a:lnTo>
                  <a:lnTo>
                    <a:pt x="3436" y="4195"/>
                  </a:lnTo>
                  <a:lnTo>
                    <a:pt x="3230" y="4314"/>
                  </a:lnTo>
                  <a:lnTo>
                    <a:pt x="2628" y="4661"/>
                  </a:lnTo>
                  <a:lnTo>
                    <a:pt x="2422" y="4781"/>
                  </a:lnTo>
                  <a:lnTo>
                    <a:pt x="1821" y="5127"/>
                  </a:lnTo>
                  <a:lnTo>
                    <a:pt x="1615" y="5247"/>
                  </a:lnTo>
                  <a:lnTo>
                    <a:pt x="1013" y="5594"/>
                  </a:lnTo>
                  <a:lnTo>
                    <a:pt x="807" y="5713"/>
                  </a:lnTo>
                  <a:lnTo>
                    <a:pt x="0" y="6178"/>
                  </a:lnTo>
                  <a:lnTo>
                    <a:pt x="782" y="6630"/>
                  </a:lnTo>
                  <a:lnTo>
                    <a:pt x="988" y="6749"/>
                  </a:lnTo>
                  <a:lnTo>
                    <a:pt x="1563" y="7081"/>
                  </a:lnTo>
                  <a:lnTo>
                    <a:pt x="1769" y="7199"/>
                  </a:lnTo>
                  <a:lnTo>
                    <a:pt x="2344" y="7533"/>
                  </a:lnTo>
                  <a:lnTo>
                    <a:pt x="2551" y="7651"/>
                  </a:lnTo>
                  <a:lnTo>
                    <a:pt x="3126" y="7983"/>
                  </a:lnTo>
                  <a:lnTo>
                    <a:pt x="3332" y="8103"/>
                  </a:lnTo>
                  <a:lnTo>
                    <a:pt x="3907" y="8435"/>
                  </a:lnTo>
                  <a:lnTo>
                    <a:pt x="4114" y="8554"/>
                  </a:lnTo>
                  <a:lnTo>
                    <a:pt x="4896" y="9004"/>
                  </a:lnTo>
                  <a:lnTo>
                    <a:pt x="5702" y="8539"/>
                  </a:lnTo>
                  <a:lnTo>
                    <a:pt x="5908" y="8420"/>
                  </a:lnTo>
                  <a:lnTo>
                    <a:pt x="7317" y="7607"/>
                  </a:lnTo>
                  <a:lnTo>
                    <a:pt x="7523" y="7488"/>
                  </a:lnTo>
                  <a:lnTo>
                    <a:pt x="12161" y="4810"/>
                  </a:lnTo>
                  <a:lnTo>
                    <a:pt x="12367" y="4691"/>
                  </a:lnTo>
                  <a:lnTo>
                    <a:pt x="12969" y="4344"/>
                  </a:lnTo>
                  <a:lnTo>
                    <a:pt x="13175" y="4226"/>
                  </a:lnTo>
                  <a:lnTo>
                    <a:pt x="13776" y="3878"/>
                  </a:lnTo>
                  <a:lnTo>
                    <a:pt x="13982" y="3759"/>
                  </a:lnTo>
                  <a:lnTo>
                    <a:pt x="14584" y="3411"/>
                  </a:lnTo>
                  <a:lnTo>
                    <a:pt x="14790" y="3293"/>
                  </a:lnTo>
                  <a:lnTo>
                    <a:pt x="15597" y="2827"/>
                  </a:lnTo>
                  <a:lnTo>
                    <a:pt x="14816" y="2375"/>
                  </a:lnTo>
                  <a:lnTo>
                    <a:pt x="14609" y="2256"/>
                  </a:lnTo>
                  <a:lnTo>
                    <a:pt x="14034" y="1924"/>
                  </a:lnTo>
                  <a:lnTo>
                    <a:pt x="13827" y="1806"/>
                  </a:lnTo>
                  <a:lnTo>
                    <a:pt x="12470" y="1022"/>
                  </a:lnTo>
                  <a:lnTo>
                    <a:pt x="12264" y="903"/>
                  </a:lnTo>
                  <a:lnTo>
                    <a:pt x="11688" y="570"/>
                  </a:lnTo>
                  <a:lnTo>
                    <a:pt x="11482" y="451"/>
                  </a:lnTo>
                  <a:lnTo>
                    <a:pt x="10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6">
              <a:extLst>
                <a:ext uri="{FF2B5EF4-FFF2-40B4-BE49-F238E27FC236}">
                  <a16:creationId xmlns:a16="http://schemas.microsoft.com/office/drawing/2014/main" id="{DE5611A9-E411-D25D-6623-A3111C5AB686}"/>
                </a:ext>
              </a:extLst>
            </p:cNvPr>
            <p:cNvSpPr/>
            <p:nvPr/>
          </p:nvSpPr>
          <p:spPr>
            <a:xfrm>
              <a:off x="8024157" y="4558574"/>
              <a:ext cx="69560" cy="40158"/>
            </a:xfrm>
            <a:custGeom>
              <a:avLst/>
              <a:gdLst/>
              <a:ahLst/>
              <a:cxnLst/>
              <a:rect l="l" t="t" r="r" b="b"/>
              <a:pathLst>
                <a:path w="1384" h="799" extrusionOk="0">
                  <a:moveTo>
                    <a:pt x="704" y="1"/>
                  </a:moveTo>
                  <a:lnTo>
                    <a:pt x="1" y="407"/>
                  </a:lnTo>
                  <a:lnTo>
                    <a:pt x="679"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6">
              <a:extLst>
                <a:ext uri="{FF2B5EF4-FFF2-40B4-BE49-F238E27FC236}">
                  <a16:creationId xmlns:a16="http://schemas.microsoft.com/office/drawing/2014/main" id="{AEF4D452-03B7-FAEC-80E0-D1C3CA3E8A68}"/>
                </a:ext>
              </a:extLst>
            </p:cNvPr>
            <p:cNvSpPr/>
            <p:nvPr/>
          </p:nvSpPr>
          <p:spPr>
            <a:xfrm>
              <a:off x="8064767" y="4535153"/>
              <a:ext cx="69510" cy="40158"/>
            </a:xfrm>
            <a:custGeom>
              <a:avLst/>
              <a:gdLst/>
              <a:ahLst/>
              <a:cxnLst/>
              <a:rect l="l" t="t" r="r" b="b"/>
              <a:pathLst>
                <a:path w="1383" h="799" extrusionOk="0">
                  <a:moveTo>
                    <a:pt x="704" y="0"/>
                  </a:moveTo>
                  <a:lnTo>
                    <a:pt x="0" y="408"/>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6">
              <a:extLst>
                <a:ext uri="{FF2B5EF4-FFF2-40B4-BE49-F238E27FC236}">
                  <a16:creationId xmlns:a16="http://schemas.microsoft.com/office/drawing/2014/main" id="{0E65BD4D-1FAF-A8FA-8D52-95E4DDF0C04F}"/>
                </a:ext>
              </a:extLst>
            </p:cNvPr>
            <p:cNvSpPr/>
            <p:nvPr/>
          </p:nvSpPr>
          <p:spPr>
            <a:xfrm>
              <a:off x="8105327" y="4511782"/>
              <a:ext cx="69560" cy="40158"/>
            </a:xfrm>
            <a:custGeom>
              <a:avLst/>
              <a:gdLst/>
              <a:ahLst/>
              <a:cxnLst/>
              <a:rect l="l" t="t" r="r" b="b"/>
              <a:pathLst>
                <a:path w="1384" h="799" extrusionOk="0">
                  <a:moveTo>
                    <a:pt x="704" y="0"/>
                  </a:moveTo>
                  <a:lnTo>
                    <a:pt x="0" y="407"/>
                  </a:lnTo>
                  <a:lnTo>
                    <a:pt x="678" y="799"/>
                  </a:lnTo>
                  <a:lnTo>
                    <a:pt x="1383" y="391"/>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6">
              <a:extLst>
                <a:ext uri="{FF2B5EF4-FFF2-40B4-BE49-F238E27FC236}">
                  <a16:creationId xmlns:a16="http://schemas.microsoft.com/office/drawing/2014/main" id="{38836C49-A43E-E735-DD95-6A667715804C}"/>
                </a:ext>
              </a:extLst>
            </p:cNvPr>
            <p:cNvSpPr/>
            <p:nvPr/>
          </p:nvSpPr>
          <p:spPr>
            <a:xfrm>
              <a:off x="8145887" y="4488361"/>
              <a:ext cx="69510" cy="40107"/>
            </a:xfrm>
            <a:custGeom>
              <a:avLst/>
              <a:gdLst/>
              <a:ahLst/>
              <a:cxnLst/>
              <a:rect l="l" t="t" r="r" b="b"/>
              <a:pathLst>
                <a:path w="1383" h="798" extrusionOk="0">
                  <a:moveTo>
                    <a:pt x="705" y="0"/>
                  </a:moveTo>
                  <a:lnTo>
                    <a:pt x="1" y="407"/>
                  </a:lnTo>
                  <a:lnTo>
                    <a:pt x="679" y="797"/>
                  </a:lnTo>
                  <a:lnTo>
                    <a:pt x="1383" y="391"/>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6">
              <a:extLst>
                <a:ext uri="{FF2B5EF4-FFF2-40B4-BE49-F238E27FC236}">
                  <a16:creationId xmlns:a16="http://schemas.microsoft.com/office/drawing/2014/main" id="{F2E23137-3F87-5C53-71D5-625D11EBB119}"/>
                </a:ext>
              </a:extLst>
            </p:cNvPr>
            <p:cNvSpPr/>
            <p:nvPr/>
          </p:nvSpPr>
          <p:spPr>
            <a:xfrm>
              <a:off x="8186447" y="4464890"/>
              <a:ext cx="69510" cy="40208"/>
            </a:xfrm>
            <a:custGeom>
              <a:avLst/>
              <a:gdLst/>
              <a:ahLst/>
              <a:cxnLst/>
              <a:rect l="l" t="t" r="r" b="b"/>
              <a:pathLst>
                <a:path w="1383" h="800"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6">
              <a:extLst>
                <a:ext uri="{FF2B5EF4-FFF2-40B4-BE49-F238E27FC236}">
                  <a16:creationId xmlns:a16="http://schemas.microsoft.com/office/drawing/2014/main" id="{8F0D357C-AE6B-1F0D-5766-76F36FEED692}"/>
                </a:ext>
              </a:extLst>
            </p:cNvPr>
            <p:cNvSpPr/>
            <p:nvPr/>
          </p:nvSpPr>
          <p:spPr>
            <a:xfrm>
              <a:off x="8227006" y="4441468"/>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6">
              <a:extLst>
                <a:ext uri="{FF2B5EF4-FFF2-40B4-BE49-F238E27FC236}">
                  <a16:creationId xmlns:a16="http://schemas.microsoft.com/office/drawing/2014/main" id="{2C690418-C461-FDA8-C9DF-6BBA19576606}"/>
                </a:ext>
              </a:extLst>
            </p:cNvPr>
            <p:cNvSpPr/>
            <p:nvPr/>
          </p:nvSpPr>
          <p:spPr>
            <a:xfrm>
              <a:off x="8267566" y="4418047"/>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6">
              <a:extLst>
                <a:ext uri="{FF2B5EF4-FFF2-40B4-BE49-F238E27FC236}">
                  <a16:creationId xmlns:a16="http://schemas.microsoft.com/office/drawing/2014/main" id="{EE48BD9C-4C15-1226-D153-092501C93B36}"/>
                </a:ext>
              </a:extLst>
            </p:cNvPr>
            <p:cNvSpPr/>
            <p:nvPr/>
          </p:nvSpPr>
          <p:spPr>
            <a:xfrm>
              <a:off x="8308176" y="4394626"/>
              <a:ext cx="69560" cy="40158"/>
            </a:xfrm>
            <a:custGeom>
              <a:avLst/>
              <a:gdLst/>
              <a:ahLst/>
              <a:cxnLst/>
              <a:rect l="l" t="t" r="r" b="b"/>
              <a:pathLst>
                <a:path w="1384"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6">
              <a:extLst>
                <a:ext uri="{FF2B5EF4-FFF2-40B4-BE49-F238E27FC236}">
                  <a16:creationId xmlns:a16="http://schemas.microsoft.com/office/drawing/2014/main" id="{6F224AB1-4A75-B4A4-BE49-E266F32332DC}"/>
                </a:ext>
              </a:extLst>
            </p:cNvPr>
            <p:cNvSpPr/>
            <p:nvPr/>
          </p:nvSpPr>
          <p:spPr>
            <a:xfrm>
              <a:off x="8348736" y="4371205"/>
              <a:ext cx="69560" cy="40158"/>
            </a:xfrm>
            <a:custGeom>
              <a:avLst/>
              <a:gdLst/>
              <a:ahLst/>
              <a:cxnLst/>
              <a:rect l="l" t="t" r="r" b="b"/>
              <a:pathLst>
                <a:path w="1384" h="799" extrusionOk="0">
                  <a:moveTo>
                    <a:pt x="706" y="0"/>
                  </a:moveTo>
                  <a:lnTo>
                    <a:pt x="1" y="407"/>
                  </a:lnTo>
                  <a:lnTo>
                    <a:pt x="680" y="799"/>
                  </a:lnTo>
                  <a:lnTo>
                    <a:pt x="1383"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6">
              <a:extLst>
                <a:ext uri="{FF2B5EF4-FFF2-40B4-BE49-F238E27FC236}">
                  <a16:creationId xmlns:a16="http://schemas.microsoft.com/office/drawing/2014/main" id="{9606D93B-CF75-79C3-98DE-370D9B392388}"/>
                </a:ext>
              </a:extLst>
            </p:cNvPr>
            <p:cNvSpPr/>
            <p:nvPr/>
          </p:nvSpPr>
          <p:spPr>
            <a:xfrm>
              <a:off x="8389296" y="4347784"/>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6">
              <a:extLst>
                <a:ext uri="{FF2B5EF4-FFF2-40B4-BE49-F238E27FC236}">
                  <a16:creationId xmlns:a16="http://schemas.microsoft.com/office/drawing/2014/main" id="{F21C198E-8927-0569-7737-E80783E9B398}"/>
                </a:ext>
              </a:extLst>
            </p:cNvPr>
            <p:cNvSpPr/>
            <p:nvPr/>
          </p:nvSpPr>
          <p:spPr>
            <a:xfrm>
              <a:off x="8429906" y="4324312"/>
              <a:ext cx="69560" cy="40208"/>
            </a:xfrm>
            <a:custGeom>
              <a:avLst/>
              <a:gdLst/>
              <a:ahLst/>
              <a:cxnLst/>
              <a:rect l="l" t="t" r="r" b="b"/>
              <a:pathLst>
                <a:path w="1384" h="800" extrusionOk="0">
                  <a:moveTo>
                    <a:pt x="704" y="1"/>
                  </a:moveTo>
                  <a:lnTo>
                    <a:pt x="0"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6">
              <a:extLst>
                <a:ext uri="{FF2B5EF4-FFF2-40B4-BE49-F238E27FC236}">
                  <a16:creationId xmlns:a16="http://schemas.microsoft.com/office/drawing/2014/main" id="{EE877BCA-ACEB-3448-34E8-1D6DC751F505}"/>
                </a:ext>
              </a:extLst>
            </p:cNvPr>
            <p:cNvSpPr/>
            <p:nvPr/>
          </p:nvSpPr>
          <p:spPr>
            <a:xfrm>
              <a:off x="8470466" y="4277470"/>
              <a:ext cx="110120" cy="63629"/>
            </a:xfrm>
            <a:custGeom>
              <a:avLst/>
              <a:gdLst/>
              <a:ahLst/>
              <a:cxnLst/>
              <a:rect l="l" t="t" r="r" b="b"/>
              <a:pathLst>
                <a:path w="2191" h="1266" extrusionOk="0">
                  <a:moveTo>
                    <a:pt x="1512" y="0"/>
                  </a:moveTo>
                  <a:lnTo>
                    <a:pt x="1" y="873"/>
                  </a:lnTo>
                  <a:lnTo>
                    <a:pt x="679" y="1265"/>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6">
              <a:extLst>
                <a:ext uri="{FF2B5EF4-FFF2-40B4-BE49-F238E27FC236}">
                  <a16:creationId xmlns:a16="http://schemas.microsoft.com/office/drawing/2014/main" id="{35E62955-719A-6DF6-7628-42FDE5D51661}"/>
                </a:ext>
              </a:extLst>
            </p:cNvPr>
            <p:cNvSpPr/>
            <p:nvPr/>
          </p:nvSpPr>
          <p:spPr>
            <a:xfrm>
              <a:off x="8063460" y="4581292"/>
              <a:ext cx="69510" cy="40158"/>
            </a:xfrm>
            <a:custGeom>
              <a:avLst/>
              <a:gdLst/>
              <a:ahLst/>
              <a:cxnLst/>
              <a:rect l="l" t="t" r="r" b="b"/>
              <a:pathLst>
                <a:path w="1383" h="799" extrusionOk="0">
                  <a:moveTo>
                    <a:pt x="704" y="0"/>
                  </a:moveTo>
                  <a:lnTo>
                    <a:pt x="0" y="407"/>
                  </a:lnTo>
                  <a:lnTo>
                    <a:pt x="678" y="798"/>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6">
              <a:extLst>
                <a:ext uri="{FF2B5EF4-FFF2-40B4-BE49-F238E27FC236}">
                  <a16:creationId xmlns:a16="http://schemas.microsoft.com/office/drawing/2014/main" id="{A6E525C9-229C-B017-E6C6-72839326579D}"/>
                </a:ext>
              </a:extLst>
            </p:cNvPr>
            <p:cNvSpPr/>
            <p:nvPr/>
          </p:nvSpPr>
          <p:spPr>
            <a:xfrm>
              <a:off x="8104020" y="4557820"/>
              <a:ext cx="69560" cy="40208"/>
            </a:xfrm>
            <a:custGeom>
              <a:avLst/>
              <a:gdLst/>
              <a:ahLst/>
              <a:cxnLst/>
              <a:rect l="l" t="t" r="r" b="b"/>
              <a:pathLst>
                <a:path w="1384" h="800" extrusionOk="0">
                  <a:moveTo>
                    <a:pt x="704" y="1"/>
                  </a:moveTo>
                  <a:lnTo>
                    <a:pt x="1" y="407"/>
                  </a:lnTo>
                  <a:lnTo>
                    <a:pt x="678"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6">
              <a:extLst>
                <a:ext uri="{FF2B5EF4-FFF2-40B4-BE49-F238E27FC236}">
                  <a16:creationId xmlns:a16="http://schemas.microsoft.com/office/drawing/2014/main" id="{3EA2EBB0-8DB5-C5D3-5FD2-378321EA873A}"/>
                </a:ext>
              </a:extLst>
            </p:cNvPr>
            <p:cNvSpPr/>
            <p:nvPr/>
          </p:nvSpPr>
          <p:spPr>
            <a:xfrm>
              <a:off x="8144580" y="4534399"/>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6">
              <a:extLst>
                <a:ext uri="{FF2B5EF4-FFF2-40B4-BE49-F238E27FC236}">
                  <a16:creationId xmlns:a16="http://schemas.microsoft.com/office/drawing/2014/main" id="{3BE0D358-FDBC-378D-AA3A-66E8DA1DE1F5}"/>
                </a:ext>
              </a:extLst>
            </p:cNvPr>
            <p:cNvSpPr/>
            <p:nvPr/>
          </p:nvSpPr>
          <p:spPr>
            <a:xfrm>
              <a:off x="8185190" y="4510978"/>
              <a:ext cx="69560" cy="40158"/>
            </a:xfrm>
            <a:custGeom>
              <a:avLst/>
              <a:gdLst/>
              <a:ahLst/>
              <a:cxnLst/>
              <a:rect l="l" t="t" r="r" b="b"/>
              <a:pathLst>
                <a:path w="1384" h="799" extrusionOk="0">
                  <a:moveTo>
                    <a:pt x="704" y="1"/>
                  </a:moveTo>
                  <a:lnTo>
                    <a:pt x="0" y="407"/>
                  </a:lnTo>
                  <a:lnTo>
                    <a:pt x="678"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6">
              <a:extLst>
                <a:ext uri="{FF2B5EF4-FFF2-40B4-BE49-F238E27FC236}">
                  <a16:creationId xmlns:a16="http://schemas.microsoft.com/office/drawing/2014/main" id="{B763179A-8FAE-31B8-0E2E-6265F467F2A5}"/>
                </a:ext>
              </a:extLst>
            </p:cNvPr>
            <p:cNvSpPr/>
            <p:nvPr/>
          </p:nvSpPr>
          <p:spPr>
            <a:xfrm>
              <a:off x="8225700" y="4487557"/>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6">
              <a:extLst>
                <a:ext uri="{FF2B5EF4-FFF2-40B4-BE49-F238E27FC236}">
                  <a16:creationId xmlns:a16="http://schemas.microsoft.com/office/drawing/2014/main" id="{555CC6A7-D433-764A-9116-B6E2B5DF0FE4}"/>
                </a:ext>
              </a:extLst>
            </p:cNvPr>
            <p:cNvSpPr/>
            <p:nvPr/>
          </p:nvSpPr>
          <p:spPr>
            <a:xfrm>
              <a:off x="8266260" y="4464136"/>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6">
              <a:extLst>
                <a:ext uri="{FF2B5EF4-FFF2-40B4-BE49-F238E27FC236}">
                  <a16:creationId xmlns:a16="http://schemas.microsoft.com/office/drawing/2014/main" id="{72E63961-7F2C-F886-094E-98376A7BD2F2}"/>
                </a:ext>
              </a:extLst>
            </p:cNvPr>
            <p:cNvSpPr/>
            <p:nvPr/>
          </p:nvSpPr>
          <p:spPr>
            <a:xfrm>
              <a:off x="8306870" y="4440715"/>
              <a:ext cx="69560" cy="40158"/>
            </a:xfrm>
            <a:custGeom>
              <a:avLst/>
              <a:gdLst/>
              <a:ahLst/>
              <a:cxnLst/>
              <a:rect l="l" t="t" r="r" b="b"/>
              <a:pathLst>
                <a:path w="1384" h="799" extrusionOk="0">
                  <a:moveTo>
                    <a:pt x="705" y="0"/>
                  </a:moveTo>
                  <a:lnTo>
                    <a:pt x="0" y="408"/>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6">
              <a:extLst>
                <a:ext uri="{FF2B5EF4-FFF2-40B4-BE49-F238E27FC236}">
                  <a16:creationId xmlns:a16="http://schemas.microsoft.com/office/drawing/2014/main" id="{91F2CA51-12C6-78C0-88C9-7EEBFF68CDC6}"/>
                </a:ext>
              </a:extLst>
            </p:cNvPr>
            <p:cNvSpPr/>
            <p:nvPr/>
          </p:nvSpPr>
          <p:spPr>
            <a:xfrm>
              <a:off x="8347429" y="4417293"/>
              <a:ext cx="69560" cy="40208"/>
            </a:xfrm>
            <a:custGeom>
              <a:avLst/>
              <a:gdLst/>
              <a:ahLst/>
              <a:cxnLst/>
              <a:rect l="l" t="t" r="r" b="b"/>
              <a:pathLst>
                <a:path w="1384" h="800"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6">
              <a:extLst>
                <a:ext uri="{FF2B5EF4-FFF2-40B4-BE49-F238E27FC236}">
                  <a16:creationId xmlns:a16="http://schemas.microsoft.com/office/drawing/2014/main" id="{402E8400-EF0A-1F2D-2DE3-DEB852881777}"/>
                </a:ext>
              </a:extLst>
            </p:cNvPr>
            <p:cNvSpPr/>
            <p:nvPr/>
          </p:nvSpPr>
          <p:spPr>
            <a:xfrm>
              <a:off x="8388039" y="4393872"/>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6">
              <a:extLst>
                <a:ext uri="{FF2B5EF4-FFF2-40B4-BE49-F238E27FC236}">
                  <a16:creationId xmlns:a16="http://schemas.microsoft.com/office/drawing/2014/main" id="{EAE84E02-4753-20E8-9D1C-D42A0A00ED49}"/>
                </a:ext>
              </a:extLst>
            </p:cNvPr>
            <p:cNvSpPr/>
            <p:nvPr/>
          </p:nvSpPr>
          <p:spPr>
            <a:xfrm>
              <a:off x="8428599" y="4370451"/>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6">
              <a:extLst>
                <a:ext uri="{FF2B5EF4-FFF2-40B4-BE49-F238E27FC236}">
                  <a16:creationId xmlns:a16="http://schemas.microsoft.com/office/drawing/2014/main" id="{6BAF72DB-5F40-ACDD-855F-1AF9E742994D}"/>
                </a:ext>
              </a:extLst>
            </p:cNvPr>
            <p:cNvSpPr/>
            <p:nvPr/>
          </p:nvSpPr>
          <p:spPr>
            <a:xfrm>
              <a:off x="8469159" y="4347030"/>
              <a:ext cx="69560" cy="40158"/>
            </a:xfrm>
            <a:custGeom>
              <a:avLst/>
              <a:gdLst/>
              <a:ahLst/>
              <a:cxnLst/>
              <a:rect l="l" t="t" r="r" b="b"/>
              <a:pathLst>
                <a:path w="1384" h="799" extrusionOk="0">
                  <a:moveTo>
                    <a:pt x="705" y="0"/>
                  </a:moveTo>
                  <a:lnTo>
                    <a:pt x="1" y="407"/>
                  </a:lnTo>
                  <a:lnTo>
                    <a:pt x="680" y="799"/>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6">
              <a:extLst>
                <a:ext uri="{FF2B5EF4-FFF2-40B4-BE49-F238E27FC236}">
                  <a16:creationId xmlns:a16="http://schemas.microsoft.com/office/drawing/2014/main" id="{F3F0243F-65E6-E59A-DD20-2362A1C3AADA}"/>
                </a:ext>
              </a:extLst>
            </p:cNvPr>
            <p:cNvSpPr/>
            <p:nvPr/>
          </p:nvSpPr>
          <p:spPr>
            <a:xfrm>
              <a:off x="8509769" y="4323609"/>
              <a:ext cx="69560" cy="40158"/>
            </a:xfrm>
            <a:custGeom>
              <a:avLst/>
              <a:gdLst/>
              <a:ahLst/>
              <a:cxnLst/>
              <a:rect l="l" t="t" r="r" b="b"/>
              <a:pathLst>
                <a:path w="1384" h="799" extrusionOk="0">
                  <a:moveTo>
                    <a:pt x="704" y="0"/>
                  </a:moveTo>
                  <a:lnTo>
                    <a:pt x="0"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6">
              <a:extLst>
                <a:ext uri="{FF2B5EF4-FFF2-40B4-BE49-F238E27FC236}">
                  <a16:creationId xmlns:a16="http://schemas.microsoft.com/office/drawing/2014/main" id="{00300E98-861D-35DF-3C49-78E8D8E80441}"/>
                </a:ext>
              </a:extLst>
            </p:cNvPr>
            <p:cNvSpPr/>
            <p:nvPr/>
          </p:nvSpPr>
          <p:spPr>
            <a:xfrm>
              <a:off x="8550329" y="4300137"/>
              <a:ext cx="69560" cy="40208"/>
            </a:xfrm>
            <a:custGeom>
              <a:avLst/>
              <a:gdLst/>
              <a:ahLst/>
              <a:cxnLst/>
              <a:rect l="l" t="t" r="r" b="b"/>
              <a:pathLst>
                <a:path w="1384" h="800" extrusionOk="0">
                  <a:moveTo>
                    <a:pt x="704" y="1"/>
                  </a:moveTo>
                  <a:lnTo>
                    <a:pt x="1" y="408"/>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6">
              <a:extLst>
                <a:ext uri="{FF2B5EF4-FFF2-40B4-BE49-F238E27FC236}">
                  <a16:creationId xmlns:a16="http://schemas.microsoft.com/office/drawing/2014/main" id="{E03EE1B5-6AB2-8633-9CA0-4EDF99CC8EE7}"/>
                </a:ext>
              </a:extLst>
            </p:cNvPr>
            <p:cNvSpPr/>
            <p:nvPr/>
          </p:nvSpPr>
          <p:spPr>
            <a:xfrm>
              <a:off x="8102714" y="4603959"/>
              <a:ext cx="69560" cy="40208"/>
            </a:xfrm>
            <a:custGeom>
              <a:avLst/>
              <a:gdLst/>
              <a:ahLst/>
              <a:cxnLst/>
              <a:rect l="l" t="t" r="r" b="b"/>
              <a:pathLst>
                <a:path w="1384" h="800" extrusionOk="0">
                  <a:moveTo>
                    <a:pt x="704" y="1"/>
                  </a:moveTo>
                  <a:lnTo>
                    <a:pt x="1"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6">
              <a:extLst>
                <a:ext uri="{FF2B5EF4-FFF2-40B4-BE49-F238E27FC236}">
                  <a16:creationId xmlns:a16="http://schemas.microsoft.com/office/drawing/2014/main" id="{2793CA1D-396F-62A8-7067-FE5EE7ED3990}"/>
                </a:ext>
              </a:extLst>
            </p:cNvPr>
            <p:cNvSpPr/>
            <p:nvPr/>
          </p:nvSpPr>
          <p:spPr>
            <a:xfrm>
              <a:off x="8143324" y="4580538"/>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6">
              <a:extLst>
                <a:ext uri="{FF2B5EF4-FFF2-40B4-BE49-F238E27FC236}">
                  <a16:creationId xmlns:a16="http://schemas.microsoft.com/office/drawing/2014/main" id="{89787BFE-957A-D984-2A0E-D9EBE91AFCE4}"/>
                </a:ext>
              </a:extLst>
            </p:cNvPr>
            <p:cNvSpPr/>
            <p:nvPr/>
          </p:nvSpPr>
          <p:spPr>
            <a:xfrm>
              <a:off x="8183883" y="4557117"/>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6">
              <a:extLst>
                <a:ext uri="{FF2B5EF4-FFF2-40B4-BE49-F238E27FC236}">
                  <a16:creationId xmlns:a16="http://schemas.microsoft.com/office/drawing/2014/main" id="{C2F3B1EC-E53C-BE7A-770A-898E5BA5F753}"/>
                </a:ext>
              </a:extLst>
            </p:cNvPr>
            <p:cNvSpPr/>
            <p:nvPr/>
          </p:nvSpPr>
          <p:spPr>
            <a:xfrm>
              <a:off x="8224443" y="4533696"/>
              <a:ext cx="69560" cy="40158"/>
            </a:xfrm>
            <a:custGeom>
              <a:avLst/>
              <a:gdLst/>
              <a:ahLst/>
              <a:cxnLst/>
              <a:rect l="l" t="t" r="r" b="b"/>
              <a:pathLst>
                <a:path w="1384" h="799" extrusionOk="0">
                  <a:moveTo>
                    <a:pt x="705" y="0"/>
                  </a:moveTo>
                  <a:lnTo>
                    <a:pt x="1" y="407"/>
                  </a:lnTo>
                  <a:lnTo>
                    <a:pt x="679" y="798"/>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6">
              <a:extLst>
                <a:ext uri="{FF2B5EF4-FFF2-40B4-BE49-F238E27FC236}">
                  <a16:creationId xmlns:a16="http://schemas.microsoft.com/office/drawing/2014/main" id="{A95EBBB3-870F-CA49-CD3F-B4A228C409E2}"/>
                </a:ext>
              </a:extLst>
            </p:cNvPr>
            <p:cNvSpPr/>
            <p:nvPr/>
          </p:nvSpPr>
          <p:spPr>
            <a:xfrm>
              <a:off x="8265053" y="4510224"/>
              <a:ext cx="69459" cy="40208"/>
            </a:xfrm>
            <a:custGeom>
              <a:avLst/>
              <a:gdLst/>
              <a:ahLst/>
              <a:cxnLst/>
              <a:rect l="l" t="t" r="r" b="b"/>
              <a:pathLst>
                <a:path w="1382" h="800" extrusionOk="0">
                  <a:moveTo>
                    <a:pt x="704" y="1"/>
                  </a:moveTo>
                  <a:lnTo>
                    <a:pt x="0" y="407"/>
                  </a:lnTo>
                  <a:lnTo>
                    <a:pt x="678" y="799"/>
                  </a:lnTo>
                  <a:lnTo>
                    <a:pt x="1382"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6">
              <a:extLst>
                <a:ext uri="{FF2B5EF4-FFF2-40B4-BE49-F238E27FC236}">
                  <a16:creationId xmlns:a16="http://schemas.microsoft.com/office/drawing/2014/main" id="{9365F026-9235-3AC5-28AD-C51910C9D109}"/>
                </a:ext>
              </a:extLst>
            </p:cNvPr>
            <p:cNvSpPr/>
            <p:nvPr/>
          </p:nvSpPr>
          <p:spPr>
            <a:xfrm>
              <a:off x="8305563" y="4486803"/>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6">
              <a:extLst>
                <a:ext uri="{FF2B5EF4-FFF2-40B4-BE49-F238E27FC236}">
                  <a16:creationId xmlns:a16="http://schemas.microsoft.com/office/drawing/2014/main" id="{8FB98747-7CDC-0532-3844-483C0FD69985}"/>
                </a:ext>
              </a:extLst>
            </p:cNvPr>
            <p:cNvSpPr/>
            <p:nvPr/>
          </p:nvSpPr>
          <p:spPr>
            <a:xfrm>
              <a:off x="8346123" y="4463382"/>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6">
              <a:extLst>
                <a:ext uri="{FF2B5EF4-FFF2-40B4-BE49-F238E27FC236}">
                  <a16:creationId xmlns:a16="http://schemas.microsoft.com/office/drawing/2014/main" id="{F17FBAB6-763E-E799-8DE0-B4C0637CC8EE}"/>
                </a:ext>
              </a:extLst>
            </p:cNvPr>
            <p:cNvSpPr/>
            <p:nvPr/>
          </p:nvSpPr>
          <p:spPr>
            <a:xfrm>
              <a:off x="8386733" y="4439961"/>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6">
              <a:extLst>
                <a:ext uri="{FF2B5EF4-FFF2-40B4-BE49-F238E27FC236}">
                  <a16:creationId xmlns:a16="http://schemas.microsoft.com/office/drawing/2014/main" id="{24241AAF-B517-2860-758C-7E279D95C582}"/>
                </a:ext>
              </a:extLst>
            </p:cNvPr>
            <p:cNvSpPr/>
            <p:nvPr/>
          </p:nvSpPr>
          <p:spPr>
            <a:xfrm>
              <a:off x="8427293" y="4416539"/>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6">
              <a:extLst>
                <a:ext uri="{FF2B5EF4-FFF2-40B4-BE49-F238E27FC236}">
                  <a16:creationId xmlns:a16="http://schemas.microsoft.com/office/drawing/2014/main" id="{D9200BED-6849-1579-D7E3-BFA64862ABF7}"/>
                </a:ext>
              </a:extLst>
            </p:cNvPr>
            <p:cNvSpPr/>
            <p:nvPr/>
          </p:nvSpPr>
          <p:spPr>
            <a:xfrm>
              <a:off x="8467852" y="4393068"/>
              <a:ext cx="69560" cy="40208"/>
            </a:xfrm>
            <a:custGeom>
              <a:avLst/>
              <a:gdLst/>
              <a:ahLst/>
              <a:cxnLst/>
              <a:rect l="l" t="t" r="r" b="b"/>
              <a:pathLst>
                <a:path w="1384" h="800" extrusionOk="0">
                  <a:moveTo>
                    <a:pt x="706" y="1"/>
                  </a:moveTo>
                  <a:lnTo>
                    <a:pt x="1" y="409"/>
                  </a:lnTo>
                  <a:lnTo>
                    <a:pt x="680" y="799"/>
                  </a:lnTo>
                  <a:lnTo>
                    <a:pt x="1384"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6">
              <a:extLst>
                <a:ext uri="{FF2B5EF4-FFF2-40B4-BE49-F238E27FC236}">
                  <a16:creationId xmlns:a16="http://schemas.microsoft.com/office/drawing/2014/main" id="{13786D7C-20C9-D853-1175-AAD377149630}"/>
                </a:ext>
              </a:extLst>
            </p:cNvPr>
            <p:cNvSpPr/>
            <p:nvPr/>
          </p:nvSpPr>
          <p:spPr>
            <a:xfrm>
              <a:off x="8508462" y="4369697"/>
              <a:ext cx="69560" cy="40158"/>
            </a:xfrm>
            <a:custGeom>
              <a:avLst/>
              <a:gdLst/>
              <a:ahLst/>
              <a:cxnLst/>
              <a:rect l="l" t="t" r="r" b="b"/>
              <a:pathLst>
                <a:path w="1384" h="799" extrusionOk="0">
                  <a:moveTo>
                    <a:pt x="705" y="1"/>
                  </a:moveTo>
                  <a:lnTo>
                    <a:pt x="0" y="407"/>
                  </a:lnTo>
                  <a:lnTo>
                    <a:pt x="679" y="798"/>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6">
              <a:extLst>
                <a:ext uri="{FF2B5EF4-FFF2-40B4-BE49-F238E27FC236}">
                  <a16:creationId xmlns:a16="http://schemas.microsoft.com/office/drawing/2014/main" id="{174976F4-132F-8B75-ECE5-EB3E500A0199}"/>
                </a:ext>
              </a:extLst>
            </p:cNvPr>
            <p:cNvSpPr/>
            <p:nvPr/>
          </p:nvSpPr>
          <p:spPr>
            <a:xfrm>
              <a:off x="8549022" y="4346276"/>
              <a:ext cx="69560" cy="40208"/>
            </a:xfrm>
            <a:custGeom>
              <a:avLst/>
              <a:gdLst/>
              <a:ahLst/>
              <a:cxnLst/>
              <a:rect l="l" t="t" r="r" b="b"/>
              <a:pathLst>
                <a:path w="1384" h="800" extrusionOk="0">
                  <a:moveTo>
                    <a:pt x="705" y="1"/>
                  </a:moveTo>
                  <a:lnTo>
                    <a:pt x="1" y="407"/>
                  </a:lnTo>
                  <a:lnTo>
                    <a:pt x="680" y="799"/>
                  </a:lnTo>
                  <a:lnTo>
                    <a:pt x="1384"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6">
              <a:extLst>
                <a:ext uri="{FF2B5EF4-FFF2-40B4-BE49-F238E27FC236}">
                  <a16:creationId xmlns:a16="http://schemas.microsoft.com/office/drawing/2014/main" id="{17D34D14-4DF3-9BD0-845C-7947781B351C}"/>
                </a:ext>
              </a:extLst>
            </p:cNvPr>
            <p:cNvSpPr/>
            <p:nvPr/>
          </p:nvSpPr>
          <p:spPr>
            <a:xfrm>
              <a:off x="8588326" y="4322855"/>
              <a:ext cx="110120" cy="86246"/>
            </a:xfrm>
            <a:custGeom>
              <a:avLst/>
              <a:gdLst/>
              <a:ahLst/>
              <a:cxnLst/>
              <a:rect l="l" t="t" r="r" b="b"/>
              <a:pathLst>
                <a:path w="2191" h="1716" extrusionOk="0">
                  <a:moveTo>
                    <a:pt x="730" y="1"/>
                  </a:moveTo>
                  <a:lnTo>
                    <a:pt x="26" y="407"/>
                  </a:lnTo>
                  <a:lnTo>
                    <a:pt x="808" y="857"/>
                  </a:lnTo>
                  <a:lnTo>
                    <a:pt x="0" y="1324"/>
                  </a:lnTo>
                  <a:lnTo>
                    <a:pt x="679" y="1716"/>
                  </a:lnTo>
                  <a:cubicBezTo>
                    <a:pt x="1416" y="1291"/>
                    <a:pt x="2190" y="843"/>
                    <a:pt x="2190" y="843"/>
                  </a:cubicBezTo>
                  <a:cubicBezTo>
                    <a:pt x="2190" y="843"/>
                    <a:pt x="2115" y="799"/>
                    <a:pt x="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6">
              <a:extLst>
                <a:ext uri="{FF2B5EF4-FFF2-40B4-BE49-F238E27FC236}">
                  <a16:creationId xmlns:a16="http://schemas.microsoft.com/office/drawing/2014/main" id="{8945302F-F7F7-6B2B-C022-D905FE3674CD}"/>
                </a:ext>
              </a:extLst>
            </p:cNvPr>
            <p:cNvSpPr/>
            <p:nvPr/>
          </p:nvSpPr>
          <p:spPr>
            <a:xfrm>
              <a:off x="8142017" y="4603255"/>
              <a:ext cx="110120" cy="63579"/>
            </a:xfrm>
            <a:custGeom>
              <a:avLst/>
              <a:gdLst/>
              <a:ahLst/>
              <a:cxnLst/>
              <a:rect l="l" t="t" r="r" b="b"/>
              <a:pathLst>
                <a:path w="2191" h="1265" extrusionOk="0">
                  <a:moveTo>
                    <a:pt x="1511" y="0"/>
                  </a:moveTo>
                  <a:lnTo>
                    <a:pt x="0" y="873"/>
                  </a:lnTo>
                  <a:lnTo>
                    <a:pt x="678" y="1265"/>
                  </a:lnTo>
                  <a:lnTo>
                    <a:pt x="2190" y="391"/>
                  </a:lnTo>
                  <a:lnTo>
                    <a:pt x="1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6">
              <a:extLst>
                <a:ext uri="{FF2B5EF4-FFF2-40B4-BE49-F238E27FC236}">
                  <a16:creationId xmlns:a16="http://schemas.microsoft.com/office/drawing/2014/main" id="{DBD59114-B80A-F2C1-6094-553844A7CFD7}"/>
                </a:ext>
              </a:extLst>
            </p:cNvPr>
            <p:cNvSpPr/>
            <p:nvPr/>
          </p:nvSpPr>
          <p:spPr>
            <a:xfrm>
              <a:off x="8223136" y="4579784"/>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6">
              <a:extLst>
                <a:ext uri="{FF2B5EF4-FFF2-40B4-BE49-F238E27FC236}">
                  <a16:creationId xmlns:a16="http://schemas.microsoft.com/office/drawing/2014/main" id="{D12298AE-4EEC-1657-0D87-4115621CE6F4}"/>
                </a:ext>
              </a:extLst>
            </p:cNvPr>
            <p:cNvSpPr/>
            <p:nvPr/>
          </p:nvSpPr>
          <p:spPr>
            <a:xfrm>
              <a:off x="8263747" y="4556363"/>
              <a:ext cx="69560" cy="40208"/>
            </a:xfrm>
            <a:custGeom>
              <a:avLst/>
              <a:gdLst/>
              <a:ahLst/>
              <a:cxnLst/>
              <a:rect l="l" t="t" r="r" b="b"/>
              <a:pathLst>
                <a:path w="1384" h="800" extrusionOk="0">
                  <a:moveTo>
                    <a:pt x="704" y="1"/>
                  </a:moveTo>
                  <a:lnTo>
                    <a:pt x="0" y="407"/>
                  </a:lnTo>
                  <a:lnTo>
                    <a:pt x="678" y="799"/>
                  </a:lnTo>
                  <a:lnTo>
                    <a:pt x="1383" y="393"/>
                  </a:lnTo>
                  <a:lnTo>
                    <a:pt x="704"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6">
              <a:extLst>
                <a:ext uri="{FF2B5EF4-FFF2-40B4-BE49-F238E27FC236}">
                  <a16:creationId xmlns:a16="http://schemas.microsoft.com/office/drawing/2014/main" id="{7DD729FD-1B8B-CE87-95A6-0E95970159A1}"/>
                </a:ext>
              </a:extLst>
            </p:cNvPr>
            <p:cNvSpPr/>
            <p:nvPr/>
          </p:nvSpPr>
          <p:spPr>
            <a:xfrm>
              <a:off x="8304306" y="4532942"/>
              <a:ext cx="69560" cy="40158"/>
            </a:xfrm>
            <a:custGeom>
              <a:avLst/>
              <a:gdLst/>
              <a:ahLst/>
              <a:cxnLst/>
              <a:rect l="l" t="t" r="r" b="b"/>
              <a:pathLst>
                <a:path w="1384" h="799" extrusionOk="0">
                  <a:moveTo>
                    <a:pt x="704" y="0"/>
                  </a:moveTo>
                  <a:lnTo>
                    <a:pt x="1"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6">
              <a:extLst>
                <a:ext uri="{FF2B5EF4-FFF2-40B4-BE49-F238E27FC236}">
                  <a16:creationId xmlns:a16="http://schemas.microsoft.com/office/drawing/2014/main" id="{F1BEAFA3-1ABA-6A5B-53F0-AC0F5A6C8640}"/>
                </a:ext>
              </a:extLst>
            </p:cNvPr>
            <p:cNvSpPr/>
            <p:nvPr/>
          </p:nvSpPr>
          <p:spPr>
            <a:xfrm>
              <a:off x="8344916" y="4509520"/>
              <a:ext cx="69459" cy="40158"/>
            </a:xfrm>
            <a:custGeom>
              <a:avLst/>
              <a:gdLst/>
              <a:ahLst/>
              <a:cxnLst/>
              <a:rect l="l" t="t" r="r" b="b"/>
              <a:pathLst>
                <a:path w="1382" h="799" extrusionOk="0">
                  <a:moveTo>
                    <a:pt x="704" y="0"/>
                  </a:moveTo>
                  <a:lnTo>
                    <a:pt x="0" y="407"/>
                  </a:lnTo>
                  <a:lnTo>
                    <a:pt x="678" y="799"/>
                  </a:lnTo>
                  <a:lnTo>
                    <a:pt x="1382"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6">
              <a:extLst>
                <a:ext uri="{FF2B5EF4-FFF2-40B4-BE49-F238E27FC236}">
                  <a16:creationId xmlns:a16="http://schemas.microsoft.com/office/drawing/2014/main" id="{9F6CCE56-C951-C7D2-95FA-6174A564DDA1}"/>
                </a:ext>
              </a:extLst>
            </p:cNvPr>
            <p:cNvSpPr/>
            <p:nvPr/>
          </p:nvSpPr>
          <p:spPr>
            <a:xfrm>
              <a:off x="8385426" y="4486099"/>
              <a:ext cx="69560" cy="40158"/>
            </a:xfrm>
            <a:custGeom>
              <a:avLst/>
              <a:gdLst/>
              <a:ahLst/>
              <a:cxnLst/>
              <a:rect l="l" t="t" r="r" b="b"/>
              <a:pathLst>
                <a:path w="1384" h="799" extrusionOk="0">
                  <a:moveTo>
                    <a:pt x="705" y="0"/>
                  </a:moveTo>
                  <a:lnTo>
                    <a:pt x="0" y="407"/>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6">
              <a:extLst>
                <a:ext uri="{FF2B5EF4-FFF2-40B4-BE49-F238E27FC236}">
                  <a16:creationId xmlns:a16="http://schemas.microsoft.com/office/drawing/2014/main" id="{38CE9B17-9A9F-050C-EA16-B685646A82F9}"/>
                </a:ext>
              </a:extLst>
            </p:cNvPr>
            <p:cNvSpPr/>
            <p:nvPr/>
          </p:nvSpPr>
          <p:spPr>
            <a:xfrm>
              <a:off x="8425986" y="4462628"/>
              <a:ext cx="69560" cy="40208"/>
            </a:xfrm>
            <a:custGeom>
              <a:avLst/>
              <a:gdLst/>
              <a:ahLst/>
              <a:cxnLst/>
              <a:rect l="l" t="t" r="r" b="b"/>
              <a:pathLst>
                <a:path w="1384" h="800" extrusionOk="0">
                  <a:moveTo>
                    <a:pt x="706" y="1"/>
                  </a:moveTo>
                  <a:lnTo>
                    <a:pt x="1" y="407"/>
                  </a:lnTo>
                  <a:lnTo>
                    <a:pt x="680" y="799"/>
                  </a:lnTo>
                  <a:lnTo>
                    <a:pt x="1383"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6">
              <a:extLst>
                <a:ext uri="{FF2B5EF4-FFF2-40B4-BE49-F238E27FC236}">
                  <a16:creationId xmlns:a16="http://schemas.microsoft.com/office/drawing/2014/main" id="{A1B62436-E045-4BE5-EEC5-2A3563A161A0}"/>
                </a:ext>
              </a:extLst>
            </p:cNvPr>
            <p:cNvSpPr/>
            <p:nvPr/>
          </p:nvSpPr>
          <p:spPr>
            <a:xfrm>
              <a:off x="8466596" y="4439207"/>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6">
              <a:extLst>
                <a:ext uri="{FF2B5EF4-FFF2-40B4-BE49-F238E27FC236}">
                  <a16:creationId xmlns:a16="http://schemas.microsoft.com/office/drawing/2014/main" id="{CB77900A-E1FD-D689-6D19-C1FF706C2D09}"/>
                </a:ext>
              </a:extLst>
            </p:cNvPr>
            <p:cNvSpPr/>
            <p:nvPr/>
          </p:nvSpPr>
          <p:spPr>
            <a:xfrm>
              <a:off x="8507156" y="4415786"/>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6">
              <a:extLst>
                <a:ext uri="{FF2B5EF4-FFF2-40B4-BE49-F238E27FC236}">
                  <a16:creationId xmlns:a16="http://schemas.microsoft.com/office/drawing/2014/main" id="{4769FDAD-BC86-F9E8-FFE5-36C9E55ED808}"/>
                </a:ext>
              </a:extLst>
            </p:cNvPr>
            <p:cNvSpPr/>
            <p:nvPr/>
          </p:nvSpPr>
          <p:spPr>
            <a:xfrm>
              <a:off x="8547715" y="4392364"/>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6">
              <a:extLst>
                <a:ext uri="{FF2B5EF4-FFF2-40B4-BE49-F238E27FC236}">
                  <a16:creationId xmlns:a16="http://schemas.microsoft.com/office/drawing/2014/main" id="{90B78F5A-3A02-6416-07E0-1FA24883CDAB}"/>
                </a:ext>
              </a:extLst>
            </p:cNvPr>
            <p:cNvSpPr/>
            <p:nvPr/>
          </p:nvSpPr>
          <p:spPr>
            <a:xfrm>
              <a:off x="8181270" y="4625872"/>
              <a:ext cx="110120" cy="63629"/>
            </a:xfrm>
            <a:custGeom>
              <a:avLst/>
              <a:gdLst/>
              <a:ahLst/>
              <a:cxnLst/>
              <a:rect l="l" t="t" r="r" b="b"/>
              <a:pathLst>
                <a:path w="2191" h="1266" extrusionOk="0">
                  <a:moveTo>
                    <a:pt x="1512" y="0"/>
                  </a:moveTo>
                  <a:lnTo>
                    <a:pt x="1" y="873"/>
                  </a:lnTo>
                  <a:lnTo>
                    <a:pt x="679" y="1265"/>
                  </a:lnTo>
                  <a:lnTo>
                    <a:pt x="1486" y="799"/>
                  </a:lnTo>
                  <a:lnTo>
                    <a:pt x="1761" y="640"/>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6">
              <a:extLst>
                <a:ext uri="{FF2B5EF4-FFF2-40B4-BE49-F238E27FC236}">
                  <a16:creationId xmlns:a16="http://schemas.microsoft.com/office/drawing/2014/main" id="{547E40DD-20CE-7EE3-D250-455FCF3F3D20}"/>
                </a:ext>
              </a:extLst>
            </p:cNvPr>
            <p:cNvSpPr/>
            <p:nvPr/>
          </p:nvSpPr>
          <p:spPr>
            <a:xfrm>
              <a:off x="8262440" y="4602451"/>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6">
              <a:extLst>
                <a:ext uri="{FF2B5EF4-FFF2-40B4-BE49-F238E27FC236}">
                  <a16:creationId xmlns:a16="http://schemas.microsoft.com/office/drawing/2014/main" id="{E809BA2F-9162-A979-1D23-F355FB4189FC}"/>
                </a:ext>
              </a:extLst>
            </p:cNvPr>
            <p:cNvSpPr/>
            <p:nvPr/>
          </p:nvSpPr>
          <p:spPr>
            <a:xfrm>
              <a:off x="8303000" y="4579030"/>
              <a:ext cx="69560" cy="40158"/>
            </a:xfrm>
            <a:custGeom>
              <a:avLst/>
              <a:gdLst/>
              <a:ahLst/>
              <a:cxnLst/>
              <a:rect l="l" t="t" r="r" b="b"/>
              <a:pathLst>
                <a:path w="1384" h="799" extrusionOk="0">
                  <a:moveTo>
                    <a:pt x="705" y="0"/>
                  </a:moveTo>
                  <a:lnTo>
                    <a:pt x="1" y="408"/>
                  </a:lnTo>
                  <a:lnTo>
                    <a:pt x="679" y="798"/>
                  </a:lnTo>
                  <a:lnTo>
                    <a:pt x="1384"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6">
              <a:extLst>
                <a:ext uri="{FF2B5EF4-FFF2-40B4-BE49-F238E27FC236}">
                  <a16:creationId xmlns:a16="http://schemas.microsoft.com/office/drawing/2014/main" id="{F658BB6A-B2F1-273D-1232-4C7B970B0270}"/>
                </a:ext>
              </a:extLst>
            </p:cNvPr>
            <p:cNvSpPr/>
            <p:nvPr/>
          </p:nvSpPr>
          <p:spPr>
            <a:xfrm>
              <a:off x="8343610" y="4555659"/>
              <a:ext cx="69510" cy="40158"/>
            </a:xfrm>
            <a:custGeom>
              <a:avLst/>
              <a:gdLst/>
              <a:ahLst/>
              <a:cxnLst/>
              <a:rect l="l" t="t" r="r" b="b"/>
              <a:pathLst>
                <a:path w="1383" h="799" extrusionOk="0">
                  <a:moveTo>
                    <a:pt x="704" y="0"/>
                  </a:moveTo>
                  <a:lnTo>
                    <a:pt x="0" y="407"/>
                  </a:lnTo>
                  <a:lnTo>
                    <a:pt x="678" y="798"/>
                  </a:lnTo>
                  <a:lnTo>
                    <a:pt x="1383" y="391"/>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6">
              <a:extLst>
                <a:ext uri="{FF2B5EF4-FFF2-40B4-BE49-F238E27FC236}">
                  <a16:creationId xmlns:a16="http://schemas.microsoft.com/office/drawing/2014/main" id="{0DB047FB-E111-AFA2-7B94-07141FBA585D}"/>
                </a:ext>
              </a:extLst>
            </p:cNvPr>
            <p:cNvSpPr/>
            <p:nvPr/>
          </p:nvSpPr>
          <p:spPr>
            <a:xfrm>
              <a:off x="8384169" y="4532188"/>
              <a:ext cx="69560" cy="40158"/>
            </a:xfrm>
            <a:custGeom>
              <a:avLst/>
              <a:gdLst/>
              <a:ahLst/>
              <a:cxnLst/>
              <a:rect l="l" t="t" r="r" b="b"/>
              <a:pathLst>
                <a:path w="1384" h="799" extrusionOk="0">
                  <a:moveTo>
                    <a:pt x="704" y="1"/>
                  </a:moveTo>
                  <a:lnTo>
                    <a:pt x="1" y="407"/>
                  </a:lnTo>
                  <a:lnTo>
                    <a:pt x="678" y="798"/>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6">
              <a:extLst>
                <a:ext uri="{FF2B5EF4-FFF2-40B4-BE49-F238E27FC236}">
                  <a16:creationId xmlns:a16="http://schemas.microsoft.com/office/drawing/2014/main" id="{878BA672-2596-597B-585C-936DB5FAB078}"/>
                </a:ext>
              </a:extLst>
            </p:cNvPr>
            <p:cNvSpPr/>
            <p:nvPr/>
          </p:nvSpPr>
          <p:spPr>
            <a:xfrm>
              <a:off x="8424729" y="4508767"/>
              <a:ext cx="69510" cy="40208"/>
            </a:xfrm>
            <a:custGeom>
              <a:avLst/>
              <a:gdLst/>
              <a:ahLst/>
              <a:cxnLst/>
              <a:rect l="l" t="t" r="r" b="b"/>
              <a:pathLst>
                <a:path w="1383" h="800" extrusionOk="0">
                  <a:moveTo>
                    <a:pt x="705" y="1"/>
                  </a:moveTo>
                  <a:lnTo>
                    <a:pt x="1"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6">
              <a:extLst>
                <a:ext uri="{FF2B5EF4-FFF2-40B4-BE49-F238E27FC236}">
                  <a16:creationId xmlns:a16="http://schemas.microsoft.com/office/drawing/2014/main" id="{8BC7F73D-2B6A-09FD-E0A4-9135262DCE08}"/>
                </a:ext>
              </a:extLst>
            </p:cNvPr>
            <p:cNvSpPr/>
            <p:nvPr/>
          </p:nvSpPr>
          <p:spPr>
            <a:xfrm>
              <a:off x="8465289" y="4485345"/>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6">
              <a:extLst>
                <a:ext uri="{FF2B5EF4-FFF2-40B4-BE49-F238E27FC236}">
                  <a16:creationId xmlns:a16="http://schemas.microsoft.com/office/drawing/2014/main" id="{063E932C-0981-BBC0-3797-70DA5C4AFFB8}"/>
                </a:ext>
              </a:extLst>
            </p:cNvPr>
            <p:cNvSpPr/>
            <p:nvPr/>
          </p:nvSpPr>
          <p:spPr>
            <a:xfrm>
              <a:off x="8505849" y="4461924"/>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6">
              <a:extLst>
                <a:ext uri="{FF2B5EF4-FFF2-40B4-BE49-F238E27FC236}">
                  <a16:creationId xmlns:a16="http://schemas.microsoft.com/office/drawing/2014/main" id="{F02B1D30-0BCE-9821-23D8-D7BA9AA18419}"/>
                </a:ext>
              </a:extLst>
            </p:cNvPr>
            <p:cNvSpPr/>
            <p:nvPr/>
          </p:nvSpPr>
          <p:spPr>
            <a:xfrm>
              <a:off x="8546409" y="4438503"/>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6">
              <a:extLst>
                <a:ext uri="{FF2B5EF4-FFF2-40B4-BE49-F238E27FC236}">
                  <a16:creationId xmlns:a16="http://schemas.microsoft.com/office/drawing/2014/main" id="{0AC8713E-EBEB-8CCE-85D5-5F9A926D8877}"/>
                </a:ext>
              </a:extLst>
            </p:cNvPr>
            <p:cNvSpPr/>
            <p:nvPr/>
          </p:nvSpPr>
          <p:spPr>
            <a:xfrm>
              <a:off x="8587019" y="4415032"/>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6">
              <a:extLst>
                <a:ext uri="{FF2B5EF4-FFF2-40B4-BE49-F238E27FC236}">
                  <a16:creationId xmlns:a16="http://schemas.microsoft.com/office/drawing/2014/main" id="{647609BD-A4C4-91BB-89FC-815A2CEF9B0B}"/>
                </a:ext>
              </a:extLst>
            </p:cNvPr>
            <p:cNvSpPr/>
            <p:nvPr/>
          </p:nvSpPr>
          <p:spPr>
            <a:xfrm>
              <a:off x="8627579" y="4368189"/>
              <a:ext cx="110120" cy="63629"/>
            </a:xfrm>
            <a:custGeom>
              <a:avLst/>
              <a:gdLst/>
              <a:ahLst/>
              <a:cxnLst/>
              <a:rect l="l" t="t" r="r" b="b"/>
              <a:pathLst>
                <a:path w="2191" h="1266" extrusionOk="0">
                  <a:moveTo>
                    <a:pt x="1512" y="1"/>
                  </a:moveTo>
                  <a:lnTo>
                    <a:pt x="1" y="873"/>
                  </a:lnTo>
                  <a:lnTo>
                    <a:pt x="680" y="1265"/>
                  </a:lnTo>
                  <a:lnTo>
                    <a:pt x="2191" y="392"/>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6">
              <a:extLst>
                <a:ext uri="{FF2B5EF4-FFF2-40B4-BE49-F238E27FC236}">
                  <a16:creationId xmlns:a16="http://schemas.microsoft.com/office/drawing/2014/main" id="{21B31145-97EB-B75B-1561-8D901B7FCC3B}"/>
                </a:ext>
              </a:extLst>
            </p:cNvPr>
            <p:cNvSpPr/>
            <p:nvPr/>
          </p:nvSpPr>
          <p:spPr>
            <a:xfrm>
              <a:off x="8220573" y="4672011"/>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6">
              <a:extLst>
                <a:ext uri="{FF2B5EF4-FFF2-40B4-BE49-F238E27FC236}">
                  <a16:creationId xmlns:a16="http://schemas.microsoft.com/office/drawing/2014/main" id="{F3EFB8DA-B1CD-3593-F63A-BA8B4E89DE94}"/>
                </a:ext>
              </a:extLst>
            </p:cNvPr>
            <p:cNvSpPr/>
            <p:nvPr/>
          </p:nvSpPr>
          <p:spPr>
            <a:xfrm>
              <a:off x="8261133" y="4625118"/>
              <a:ext cx="110120" cy="63629"/>
            </a:xfrm>
            <a:custGeom>
              <a:avLst/>
              <a:gdLst/>
              <a:ahLst/>
              <a:cxnLst/>
              <a:rect l="l" t="t" r="r" b="b"/>
              <a:pathLst>
                <a:path w="2191" h="1266" extrusionOk="0">
                  <a:moveTo>
                    <a:pt x="1512" y="1"/>
                  </a:moveTo>
                  <a:lnTo>
                    <a:pt x="1066" y="259"/>
                  </a:lnTo>
                  <a:lnTo>
                    <a:pt x="808" y="407"/>
                  </a:lnTo>
                  <a:lnTo>
                    <a:pt x="0" y="874"/>
                  </a:lnTo>
                  <a:lnTo>
                    <a:pt x="678" y="1265"/>
                  </a:lnTo>
                  <a:lnTo>
                    <a:pt x="1486" y="799"/>
                  </a:lnTo>
                  <a:lnTo>
                    <a:pt x="1744" y="651"/>
                  </a:lnTo>
                  <a:lnTo>
                    <a:pt x="2191" y="393"/>
                  </a:lnTo>
                  <a:lnTo>
                    <a:pt x="1512"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6">
              <a:extLst>
                <a:ext uri="{FF2B5EF4-FFF2-40B4-BE49-F238E27FC236}">
                  <a16:creationId xmlns:a16="http://schemas.microsoft.com/office/drawing/2014/main" id="{71ACBE2E-52B5-88A3-CFF7-45E1217BA3C3}"/>
                </a:ext>
              </a:extLst>
            </p:cNvPr>
            <p:cNvSpPr/>
            <p:nvPr/>
          </p:nvSpPr>
          <p:spPr>
            <a:xfrm>
              <a:off x="8342303" y="4484592"/>
              <a:ext cx="272359" cy="157264"/>
            </a:xfrm>
            <a:custGeom>
              <a:avLst/>
              <a:gdLst/>
              <a:ahLst/>
              <a:cxnLst/>
              <a:rect l="l" t="t" r="r" b="b"/>
              <a:pathLst>
                <a:path w="5419" h="3129" extrusionOk="0">
                  <a:moveTo>
                    <a:pt x="4741" y="1"/>
                  </a:moveTo>
                  <a:cubicBezTo>
                    <a:pt x="2506" y="1291"/>
                    <a:pt x="999" y="2161"/>
                    <a:pt x="0" y="2737"/>
                  </a:cubicBezTo>
                  <a:lnTo>
                    <a:pt x="678" y="3129"/>
                  </a:lnTo>
                  <a:cubicBezTo>
                    <a:pt x="1678" y="2552"/>
                    <a:pt x="3203" y="1672"/>
                    <a:pt x="5419" y="392"/>
                  </a:cubicBezTo>
                  <a:lnTo>
                    <a:pt x="4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6">
              <a:extLst>
                <a:ext uri="{FF2B5EF4-FFF2-40B4-BE49-F238E27FC236}">
                  <a16:creationId xmlns:a16="http://schemas.microsoft.com/office/drawing/2014/main" id="{287D4F9F-75B9-6330-4A65-02C8870C680E}"/>
                </a:ext>
              </a:extLst>
            </p:cNvPr>
            <p:cNvSpPr/>
            <p:nvPr/>
          </p:nvSpPr>
          <p:spPr>
            <a:xfrm>
              <a:off x="8585712" y="4461170"/>
              <a:ext cx="69560" cy="40158"/>
            </a:xfrm>
            <a:custGeom>
              <a:avLst/>
              <a:gdLst/>
              <a:ahLst/>
              <a:cxnLst/>
              <a:rect l="l" t="t" r="r" b="b"/>
              <a:pathLst>
                <a:path w="1384" h="799" extrusionOk="0">
                  <a:moveTo>
                    <a:pt x="705" y="1"/>
                  </a:moveTo>
                  <a:lnTo>
                    <a:pt x="0"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6">
              <a:extLst>
                <a:ext uri="{FF2B5EF4-FFF2-40B4-BE49-F238E27FC236}">
                  <a16:creationId xmlns:a16="http://schemas.microsoft.com/office/drawing/2014/main" id="{71C59ADD-CACC-C14F-8FFC-7410C6D924D4}"/>
                </a:ext>
              </a:extLst>
            </p:cNvPr>
            <p:cNvSpPr/>
            <p:nvPr/>
          </p:nvSpPr>
          <p:spPr>
            <a:xfrm>
              <a:off x="8626272" y="4437749"/>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6">
              <a:extLst>
                <a:ext uri="{FF2B5EF4-FFF2-40B4-BE49-F238E27FC236}">
                  <a16:creationId xmlns:a16="http://schemas.microsoft.com/office/drawing/2014/main" id="{AC8E3C82-7D48-F6F2-86AD-B8755D591687}"/>
                </a:ext>
              </a:extLst>
            </p:cNvPr>
            <p:cNvSpPr/>
            <p:nvPr/>
          </p:nvSpPr>
          <p:spPr>
            <a:xfrm>
              <a:off x="8666882" y="4414328"/>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6">
              <a:extLst>
                <a:ext uri="{FF2B5EF4-FFF2-40B4-BE49-F238E27FC236}">
                  <a16:creationId xmlns:a16="http://schemas.microsoft.com/office/drawing/2014/main" id="{B720C28C-E1D0-1DDE-8260-3B1E3DF50FC6}"/>
                </a:ext>
              </a:extLst>
            </p:cNvPr>
            <p:cNvSpPr/>
            <p:nvPr/>
          </p:nvSpPr>
          <p:spPr>
            <a:xfrm>
              <a:off x="8707442" y="4390907"/>
              <a:ext cx="69560" cy="40158"/>
            </a:xfrm>
            <a:custGeom>
              <a:avLst/>
              <a:gdLst/>
              <a:ahLst/>
              <a:cxnLst/>
              <a:rect l="l" t="t" r="r" b="b"/>
              <a:pathLst>
                <a:path w="1384" h="799" extrusionOk="0">
                  <a:moveTo>
                    <a:pt x="705" y="0"/>
                  </a:moveTo>
                  <a:lnTo>
                    <a:pt x="1" y="407"/>
                  </a:lnTo>
                  <a:lnTo>
                    <a:pt x="680" y="798"/>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6">
              <a:extLst>
                <a:ext uri="{FF2B5EF4-FFF2-40B4-BE49-F238E27FC236}">
                  <a16:creationId xmlns:a16="http://schemas.microsoft.com/office/drawing/2014/main" id="{0DF871C6-A325-2BFC-E7F0-1EA085DF33B5}"/>
                </a:ext>
              </a:extLst>
            </p:cNvPr>
            <p:cNvSpPr/>
            <p:nvPr/>
          </p:nvSpPr>
          <p:spPr>
            <a:xfrm>
              <a:off x="8474788" y="4538169"/>
              <a:ext cx="171738" cy="98660"/>
            </a:xfrm>
            <a:custGeom>
              <a:avLst/>
              <a:gdLst/>
              <a:ahLst/>
              <a:cxnLst/>
              <a:rect l="l" t="t" r="r" b="b"/>
              <a:pathLst>
                <a:path w="3417" h="1963" extrusionOk="0">
                  <a:moveTo>
                    <a:pt x="2464" y="1"/>
                  </a:moveTo>
                  <a:cubicBezTo>
                    <a:pt x="2414" y="1"/>
                    <a:pt x="2364" y="12"/>
                    <a:pt x="2327" y="34"/>
                  </a:cubicBezTo>
                  <a:lnTo>
                    <a:pt x="76" y="1333"/>
                  </a:lnTo>
                  <a:cubicBezTo>
                    <a:pt x="0" y="1377"/>
                    <a:pt x="0" y="1448"/>
                    <a:pt x="76" y="1492"/>
                  </a:cubicBezTo>
                  <a:lnTo>
                    <a:pt x="891" y="1963"/>
                  </a:lnTo>
                  <a:lnTo>
                    <a:pt x="3417" y="505"/>
                  </a:lnTo>
                  <a:lnTo>
                    <a:pt x="2600" y="34"/>
                  </a:lnTo>
                  <a:cubicBezTo>
                    <a:pt x="2563" y="12"/>
                    <a:pt x="2513"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6">
              <a:extLst>
                <a:ext uri="{FF2B5EF4-FFF2-40B4-BE49-F238E27FC236}">
                  <a16:creationId xmlns:a16="http://schemas.microsoft.com/office/drawing/2014/main" id="{E67CCB6B-5BFF-A0D0-50AC-7D9E99FF4EE8}"/>
                </a:ext>
              </a:extLst>
            </p:cNvPr>
            <p:cNvSpPr/>
            <p:nvPr/>
          </p:nvSpPr>
          <p:spPr>
            <a:xfrm>
              <a:off x="8522988" y="4603306"/>
              <a:ext cx="84387" cy="46340"/>
            </a:xfrm>
            <a:custGeom>
              <a:avLst/>
              <a:gdLst/>
              <a:ahLst/>
              <a:cxnLst/>
              <a:rect l="l" t="t" r="r" b="b"/>
              <a:pathLst>
                <a:path w="1679" h="922" extrusionOk="0">
                  <a:moveTo>
                    <a:pt x="1225" y="0"/>
                  </a:moveTo>
                  <a:lnTo>
                    <a:pt x="1" y="706"/>
                  </a:lnTo>
                  <a:lnTo>
                    <a:pt x="318" y="890"/>
                  </a:lnTo>
                  <a:cubicBezTo>
                    <a:pt x="356" y="911"/>
                    <a:pt x="406" y="922"/>
                    <a:pt x="455" y="922"/>
                  </a:cubicBezTo>
                  <a:cubicBezTo>
                    <a:pt x="505" y="922"/>
                    <a:pt x="554" y="911"/>
                    <a:pt x="592" y="890"/>
                  </a:cubicBezTo>
                  <a:lnTo>
                    <a:pt x="1679" y="261"/>
                  </a:lnTo>
                  <a:lnTo>
                    <a:pt x="1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6">
              <a:extLst>
                <a:ext uri="{FF2B5EF4-FFF2-40B4-BE49-F238E27FC236}">
                  <a16:creationId xmlns:a16="http://schemas.microsoft.com/office/drawing/2014/main" id="{AC112D53-6423-506D-F591-9D9C165F2459}"/>
                </a:ext>
              </a:extLst>
            </p:cNvPr>
            <p:cNvSpPr/>
            <p:nvPr/>
          </p:nvSpPr>
          <p:spPr>
            <a:xfrm>
              <a:off x="8588426" y="4565460"/>
              <a:ext cx="81270" cy="48802"/>
            </a:xfrm>
            <a:custGeom>
              <a:avLst/>
              <a:gdLst/>
              <a:ahLst/>
              <a:cxnLst/>
              <a:rect l="l" t="t" r="r" b="b"/>
              <a:pathLst>
                <a:path w="1617" h="971" extrusionOk="0">
                  <a:moveTo>
                    <a:pt x="1224" y="1"/>
                  </a:moveTo>
                  <a:lnTo>
                    <a:pt x="0" y="708"/>
                  </a:lnTo>
                  <a:lnTo>
                    <a:pt x="454" y="970"/>
                  </a:lnTo>
                  <a:lnTo>
                    <a:pt x="1541" y="342"/>
                  </a:lnTo>
                  <a:cubicBezTo>
                    <a:pt x="1616" y="299"/>
                    <a:pt x="1616" y="228"/>
                    <a:pt x="1541" y="185"/>
                  </a:cubicBezTo>
                  <a:lnTo>
                    <a:pt x="12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6">
              <a:extLst>
                <a:ext uri="{FF2B5EF4-FFF2-40B4-BE49-F238E27FC236}">
                  <a16:creationId xmlns:a16="http://schemas.microsoft.com/office/drawing/2014/main" id="{201A8A80-2A06-0F94-8B54-691F70B80404}"/>
                </a:ext>
              </a:extLst>
            </p:cNvPr>
            <p:cNvSpPr/>
            <p:nvPr/>
          </p:nvSpPr>
          <p:spPr>
            <a:xfrm>
              <a:off x="7817689" y="3755219"/>
              <a:ext cx="733595" cy="825470"/>
            </a:xfrm>
            <a:custGeom>
              <a:avLst/>
              <a:gdLst/>
              <a:ahLst/>
              <a:cxnLst/>
              <a:rect l="l" t="t" r="r" b="b"/>
              <a:pathLst>
                <a:path w="14596" h="16424" extrusionOk="0">
                  <a:moveTo>
                    <a:pt x="11877" y="0"/>
                  </a:moveTo>
                  <a:cubicBezTo>
                    <a:pt x="11848" y="0"/>
                    <a:pt x="11823" y="8"/>
                    <a:pt x="11802" y="23"/>
                  </a:cubicBezTo>
                  <a:cubicBezTo>
                    <a:pt x="11802" y="23"/>
                    <a:pt x="11802" y="23"/>
                    <a:pt x="11802" y="23"/>
                  </a:cubicBezTo>
                  <a:cubicBezTo>
                    <a:pt x="11799" y="23"/>
                    <a:pt x="95" y="6787"/>
                    <a:pt x="95" y="6787"/>
                  </a:cubicBezTo>
                  <a:cubicBezTo>
                    <a:pt x="28" y="6827"/>
                    <a:pt x="1" y="6933"/>
                    <a:pt x="36" y="7065"/>
                  </a:cubicBezTo>
                  <a:lnTo>
                    <a:pt x="2384" y="16071"/>
                  </a:lnTo>
                  <a:cubicBezTo>
                    <a:pt x="2431" y="16255"/>
                    <a:pt x="2652" y="16423"/>
                    <a:pt x="2829" y="16423"/>
                  </a:cubicBezTo>
                  <a:cubicBezTo>
                    <a:pt x="2858" y="16423"/>
                    <a:pt x="2886" y="16419"/>
                    <a:pt x="2912" y="16409"/>
                  </a:cubicBezTo>
                  <a:lnTo>
                    <a:pt x="2983" y="16369"/>
                  </a:lnTo>
                  <a:lnTo>
                    <a:pt x="1183" y="8746"/>
                  </a:lnTo>
                  <a:lnTo>
                    <a:pt x="12323" y="2306"/>
                  </a:lnTo>
                  <a:lnTo>
                    <a:pt x="12183" y="1524"/>
                  </a:lnTo>
                  <a:lnTo>
                    <a:pt x="14196" y="9245"/>
                  </a:lnTo>
                  <a:cubicBezTo>
                    <a:pt x="14244" y="9430"/>
                    <a:pt x="14393" y="9599"/>
                    <a:pt x="14529" y="9620"/>
                  </a:cubicBezTo>
                  <a:lnTo>
                    <a:pt x="14596" y="9503"/>
                  </a:lnTo>
                  <a:lnTo>
                    <a:pt x="12062" y="58"/>
                  </a:lnTo>
                  <a:lnTo>
                    <a:pt x="11905" y="2"/>
                  </a:lnTo>
                  <a:cubicBezTo>
                    <a:pt x="11896" y="1"/>
                    <a:pt x="11886" y="0"/>
                    <a:pt x="11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6">
              <a:extLst>
                <a:ext uri="{FF2B5EF4-FFF2-40B4-BE49-F238E27FC236}">
                  <a16:creationId xmlns:a16="http://schemas.microsoft.com/office/drawing/2014/main" id="{65DF037E-4B72-8EFC-71F2-DC3A17CF01A3}"/>
                </a:ext>
              </a:extLst>
            </p:cNvPr>
            <p:cNvSpPr/>
            <p:nvPr/>
          </p:nvSpPr>
          <p:spPr>
            <a:xfrm>
              <a:off x="7833320" y="3757631"/>
              <a:ext cx="718969" cy="822957"/>
            </a:xfrm>
            <a:custGeom>
              <a:avLst/>
              <a:gdLst/>
              <a:ahLst/>
              <a:cxnLst/>
              <a:rect l="l" t="t" r="r" b="b"/>
              <a:pathLst>
                <a:path w="14305" h="16374" extrusionOk="0">
                  <a:moveTo>
                    <a:pt x="11691" y="0"/>
                  </a:moveTo>
                  <a:cubicBezTo>
                    <a:pt x="11663" y="0"/>
                    <a:pt x="11635" y="7"/>
                    <a:pt x="11609" y="22"/>
                  </a:cubicBezTo>
                  <a:lnTo>
                    <a:pt x="117" y="6664"/>
                  </a:lnTo>
                  <a:cubicBezTo>
                    <a:pt x="39" y="6709"/>
                    <a:pt x="1" y="6800"/>
                    <a:pt x="23" y="6888"/>
                  </a:cubicBezTo>
                  <a:lnTo>
                    <a:pt x="2480" y="16312"/>
                  </a:lnTo>
                  <a:cubicBezTo>
                    <a:pt x="2490" y="16349"/>
                    <a:pt x="2524" y="16373"/>
                    <a:pt x="2560" y="16373"/>
                  </a:cubicBezTo>
                  <a:cubicBezTo>
                    <a:pt x="2574" y="16373"/>
                    <a:pt x="2588" y="16370"/>
                    <a:pt x="2601" y="16362"/>
                  </a:cubicBezTo>
                  <a:lnTo>
                    <a:pt x="14199" y="9659"/>
                  </a:lnTo>
                  <a:cubicBezTo>
                    <a:pt x="14270" y="9618"/>
                    <a:pt x="14305" y="9535"/>
                    <a:pt x="14285" y="9455"/>
                  </a:cubicBezTo>
                  <a:lnTo>
                    <a:pt x="11852" y="124"/>
                  </a:lnTo>
                  <a:cubicBezTo>
                    <a:pt x="11832" y="48"/>
                    <a:pt x="11763" y="0"/>
                    <a:pt x="11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6">
              <a:extLst>
                <a:ext uri="{FF2B5EF4-FFF2-40B4-BE49-F238E27FC236}">
                  <a16:creationId xmlns:a16="http://schemas.microsoft.com/office/drawing/2014/main" id="{5665AF72-3601-09D0-0CC4-170EFB897F4A}"/>
                </a:ext>
              </a:extLst>
            </p:cNvPr>
            <p:cNvSpPr/>
            <p:nvPr/>
          </p:nvSpPr>
          <p:spPr>
            <a:xfrm>
              <a:off x="7860259" y="3789596"/>
              <a:ext cx="664990" cy="756815"/>
            </a:xfrm>
            <a:custGeom>
              <a:avLst/>
              <a:gdLst/>
              <a:ahLst/>
              <a:cxnLst/>
              <a:rect l="l" t="t" r="r" b="b"/>
              <a:pathLst>
                <a:path w="13231" h="15058" extrusionOk="0">
                  <a:moveTo>
                    <a:pt x="10957" y="1"/>
                  </a:moveTo>
                  <a:lnTo>
                    <a:pt x="10863" y="56"/>
                  </a:lnTo>
                  <a:lnTo>
                    <a:pt x="1" y="6336"/>
                  </a:lnTo>
                  <a:lnTo>
                    <a:pt x="2244" y="14941"/>
                  </a:lnTo>
                  <a:lnTo>
                    <a:pt x="2274" y="15057"/>
                  </a:lnTo>
                  <a:lnTo>
                    <a:pt x="13231" y="8721"/>
                  </a:lnTo>
                  <a:lnTo>
                    <a:pt x="10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6">
              <a:extLst>
                <a:ext uri="{FF2B5EF4-FFF2-40B4-BE49-F238E27FC236}">
                  <a16:creationId xmlns:a16="http://schemas.microsoft.com/office/drawing/2014/main" id="{B0F0B9CD-AB53-0F30-7850-3FFB99FDFF8A}"/>
                </a:ext>
              </a:extLst>
            </p:cNvPr>
            <p:cNvSpPr/>
            <p:nvPr/>
          </p:nvSpPr>
          <p:spPr>
            <a:xfrm>
              <a:off x="7860259" y="3792411"/>
              <a:ext cx="658708" cy="748170"/>
            </a:xfrm>
            <a:custGeom>
              <a:avLst/>
              <a:gdLst/>
              <a:ahLst/>
              <a:cxnLst/>
              <a:rect l="l" t="t" r="r" b="b"/>
              <a:pathLst>
                <a:path w="13106" h="14886" extrusionOk="0">
                  <a:moveTo>
                    <a:pt x="10863" y="0"/>
                  </a:moveTo>
                  <a:lnTo>
                    <a:pt x="1" y="6280"/>
                  </a:lnTo>
                  <a:lnTo>
                    <a:pt x="2244" y="14885"/>
                  </a:lnTo>
                  <a:lnTo>
                    <a:pt x="13106" y="8605"/>
                  </a:lnTo>
                  <a:lnTo>
                    <a:pt x="108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6">
              <a:extLst>
                <a:ext uri="{FF2B5EF4-FFF2-40B4-BE49-F238E27FC236}">
                  <a16:creationId xmlns:a16="http://schemas.microsoft.com/office/drawing/2014/main" id="{E33E147B-CF7B-F154-2B91-F86985DFDC53}"/>
                </a:ext>
              </a:extLst>
            </p:cNvPr>
            <p:cNvSpPr/>
            <p:nvPr/>
          </p:nvSpPr>
          <p:spPr>
            <a:xfrm>
              <a:off x="8371655" y="4520779"/>
              <a:ext cx="165305" cy="158972"/>
            </a:xfrm>
            <a:custGeom>
              <a:avLst/>
              <a:gdLst/>
              <a:ahLst/>
              <a:cxnLst/>
              <a:rect l="l" t="t" r="r" b="b"/>
              <a:pathLst>
                <a:path w="3289" h="3163" extrusionOk="0">
                  <a:moveTo>
                    <a:pt x="238" y="1"/>
                  </a:moveTo>
                  <a:cubicBezTo>
                    <a:pt x="95" y="1"/>
                    <a:pt x="9" y="116"/>
                    <a:pt x="5" y="286"/>
                  </a:cubicBezTo>
                  <a:cubicBezTo>
                    <a:pt x="1" y="431"/>
                    <a:pt x="319" y="1015"/>
                    <a:pt x="445" y="1202"/>
                  </a:cubicBezTo>
                  <a:cubicBezTo>
                    <a:pt x="795" y="1720"/>
                    <a:pt x="1188" y="2432"/>
                    <a:pt x="2240" y="3162"/>
                  </a:cubicBezTo>
                  <a:cubicBezTo>
                    <a:pt x="3289" y="2853"/>
                    <a:pt x="3149" y="2232"/>
                    <a:pt x="1302" y="918"/>
                  </a:cubicBezTo>
                  <a:cubicBezTo>
                    <a:pt x="514" y="103"/>
                    <a:pt x="515" y="76"/>
                    <a:pt x="352" y="22"/>
                  </a:cubicBezTo>
                  <a:cubicBezTo>
                    <a:pt x="311" y="8"/>
                    <a:pt x="273" y="1"/>
                    <a:pt x="2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6">
              <a:extLst>
                <a:ext uri="{FF2B5EF4-FFF2-40B4-BE49-F238E27FC236}">
                  <a16:creationId xmlns:a16="http://schemas.microsoft.com/office/drawing/2014/main" id="{E04D4002-F5E9-926E-CC08-33D69197F05E}"/>
                </a:ext>
              </a:extLst>
            </p:cNvPr>
            <p:cNvSpPr/>
            <p:nvPr/>
          </p:nvSpPr>
          <p:spPr>
            <a:xfrm>
              <a:off x="8231681" y="4539274"/>
              <a:ext cx="194456" cy="91222"/>
            </a:xfrm>
            <a:custGeom>
              <a:avLst/>
              <a:gdLst/>
              <a:ahLst/>
              <a:cxnLst/>
              <a:rect l="l" t="t" r="r" b="b"/>
              <a:pathLst>
                <a:path w="3869" h="1815" extrusionOk="0">
                  <a:moveTo>
                    <a:pt x="375" y="0"/>
                  </a:moveTo>
                  <a:cubicBezTo>
                    <a:pt x="244" y="0"/>
                    <a:pt x="148" y="63"/>
                    <a:pt x="101" y="156"/>
                  </a:cubicBezTo>
                  <a:cubicBezTo>
                    <a:pt x="1" y="349"/>
                    <a:pt x="121" y="668"/>
                    <a:pt x="604" y="790"/>
                  </a:cubicBezTo>
                  <a:lnTo>
                    <a:pt x="1553" y="943"/>
                  </a:lnTo>
                  <a:lnTo>
                    <a:pt x="2817" y="1399"/>
                  </a:lnTo>
                  <a:lnTo>
                    <a:pt x="2894" y="1430"/>
                  </a:lnTo>
                  <a:lnTo>
                    <a:pt x="3869" y="1815"/>
                  </a:lnTo>
                  <a:lnTo>
                    <a:pt x="3848" y="1695"/>
                  </a:lnTo>
                  <a:lnTo>
                    <a:pt x="3721" y="997"/>
                  </a:lnTo>
                  <a:lnTo>
                    <a:pt x="3658" y="647"/>
                  </a:lnTo>
                  <a:cubicBezTo>
                    <a:pt x="3584" y="548"/>
                    <a:pt x="2676" y="346"/>
                    <a:pt x="2676" y="346"/>
                  </a:cubicBezTo>
                  <a:lnTo>
                    <a:pt x="1549" y="82"/>
                  </a:lnTo>
                  <a:lnTo>
                    <a:pt x="388" y="1"/>
                  </a:lnTo>
                  <a:cubicBezTo>
                    <a:pt x="384" y="0"/>
                    <a:pt x="379" y="0"/>
                    <a:pt x="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6">
              <a:extLst>
                <a:ext uri="{FF2B5EF4-FFF2-40B4-BE49-F238E27FC236}">
                  <a16:creationId xmlns:a16="http://schemas.microsoft.com/office/drawing/2014/main" id="{FA8A376A-41B8-CB77-34E4-AADD1F30BBA7}"/>
                </a:ext>
              </a:extLst>
            </p:cNvPr>
            <p:cNvSpPr/>
            <p:nvPr/>
          </p:nvSpPr>
          <p:spPr>
            <a:xfrm>
              <a:off x="8231681" y="4547065"/>
              <a:ext cx="219485" cy="80969"/>
            </a:xfrm>
            <a:custGeom>
              <a:avLst/>
              <a:gdLst/>
              <a:ahLst/>
              <a:cxnLst/>
              <a:rect l="l" t="t" r="r" b="b"/>
              <a:pathLst>
                <a:path w="4367" h="1611" extrusionOk="0">
                  <a:moveTo>
                    <a:pt x="101" y="1"/>
                  </a:moveTo>
                  <a:lnTo>
                    <a:pt x="101" y="1"/>
                  </a:lnTo>
                  <a:cubicBezTo>
                    <a:pt x="1" y="194"/>
                    <a:pt x="121" y="513"/>
                    <a:pt x="604" y="635"/>
                  </a:cubicBezTo>
                  <a:lnTo>
                    <a:pt x="2894" y="1275"/>
                  </a:lnTo>
                  <a:lnTo>
                    <a:pt x="3848" y="1540"/>
                  </a:lnTo>
                  <a:lnTo>
                    <a:pt x="4100" y="1610"/>
                  </a:lnTo>
                  <a:lnTo>
                    <a:pt x="4367" y="991"/>
                  </a:lnTo>
                  <a:cubicBezTo>
                    <a:pt x="4146" y="938"/>
                    <a:pt x="3929" y="889"/>
                    <a:pt x="3721" y="842"/>
                  </a:cubicBezTo>
                  <a:cubicBezTo>
                    <a:pt x="3086" y="696"/>
                    <a:pt x="2546" y="563"/>
                    <a:pt x="2330" y="357"/>
                  </a:cubicBezTo>
                  <a:cubicBezTo>
                    <a:pt x="2309" y="357"/>
                    <a:pt x="2290" y="357"/>
                    <a:pt x="2270" y="357"/>
                  </a:cubicBezTo>
                  <a:cubicBezTo>
                    <a:pt x="1797" y="357"/>
                    <a:pt x="1557" y="303"/>
                    <a:pt x="1315" y="144"/>
                  </a:cubicBezTo>
                  <a:cubicBezTo>
                    <a:pt x="1226" y="158"/>
                    <a:pt x="1132" y="165"/>
                    <a:pt x="1034" y="165"/>
                  </a:cubicBezTo>
                  <a:cubicBezTo>
                    <a:pt x="713" y="165"/>
                    <a:pt x="362" y="95"/>
                    <a:pt x="10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6">
              <a:extLst>
                <a:ext uri="{FF2B5EF4-FFF2-40B4-BE49-F238E27FC236}">
                  <a16:creationId xmlns:a16="http://schemas.microsoft.com/office/drawing/2014/main" id="{7286E283-6BD9-AE28-0079-A58D04222DFC}"/>
                </a:ext>
              </a:extLst>
            </p:cNvPr>
            <p:cNvSpPr/>
            <p:nvPr/>
          </p:nvSpPr>
          <p:spPr>
            <a:xfrm>
              <a:off x="8191372" y="4558122"/>
              <a:ext cx="223104" cy="112582"/>
            </a:xfrm>
            <a:custGeom>
              <a:avLst/>
              <a:gdLst/>
              <a:ahLst/>
              <a:cxnLst/>
              <a:rect l="l" t="t" r="r" b="b"/>
              <a:pathLst>
                <a:path w="4439" h="2240" extrusionOk="0">
                  <a:moveTo>
                    <a:pt x="1645" y="1"/>
                  </a:moveTo>
                  <a:lnTo>
                    <a:pt x="340" y="10"/>
                  </a:lnTo>
                  <a:cubicBezTo>
                    <a:pt x="224" y="14"/>
                    <a:pt x="141" y="75"/>
                    <a:pt x="99" y="160"/>
                  </a:cubicBezTo>
                  <a:cubicBezTo>
                    <a:pt x="0" y="365"/>
                    <a:pt x="137" y="714"/>
                    <a:pt x="627" y="809"/>
                  </a:cubicBezTo>
                  <a:lnTo>
                    <a:pt x="1531" y="897"/>
                  </a:lnTo>
                  <a:lnTo>
                    <a:pt x="2767" y="1274"/>
                  </a:lnTo>
                  <a:lnTo>
                    <a:pt x="3643" y="1834"/>
                  </a:lnTo>
                  <a:lnTo>
                    <a:pt x="4276" y="2239"/>
                  </a:lnTo>
                  <a:lnTo>
                    <a:pt x="4297" y="2039"/>
                  </a:lnTo>
                  <a:lnTo>
                    <a:pt x="4380" y="1285"/>
                  </a:lnTo>
                  <a:lnTo>
                    <a:pt x="4439" y="753"/>
                  </a:lnTo>
                  <a:cubicBezTo>
                    <a:pt x="4359" y="656"/>
                    <a:pt x="3056" y="318"/>
                    <a:pt x="3052" y="318"/>
                  </a:cubicBezTo>
                  <a:cubicBezTo>
                    <a:pt x="3052" y="318"/>
                    <a:pt x="3052" y="318"/>
                    <a:pt x="3052" y="318"/>
                  </a:cubicBezTo>
                  <a:lnTo>
                    <a:pt x="16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6">
              <a:extLst>
                <a:ext uri="{FF2B5EF4-FFF2-40B4-BE49-F238E27FC236}">
                  <a16:creationId xmlns:a16="http://schemas.microsoft.com/office/drawing/2014/main" id="{B9FDB7F5-4AD3-282F-0F43-3C5BA39B1519}"/>
                </a:ext>
              </a:extLst>
            </p:cNvPr>
            <p:cNvSpPr/>
            <p:nvPr/>
          </p:nvSpPr>
          <p:spPr>
            <a:xfrm>
              <a:off x="8191372" y="4566163"/>
              <a:ext cx="231849" cy="95142"/>
            </a:xfrm>
            <a:custGeom>
              <a:avLst/>
              <a:gdLst/>
              <a:ahLst/>
              <a:cxnLst/>
              <a:rect l="l" t="t" r="r" b="b"/>
              <a:pathLst>
                <a:path w="4613" h="1893" extrusionOk="0">
                  <a:moveTo>
                    <a:pt x="99" y="0"/>
                  </a:moveTo>
                  <a:cubicBezTo>
                    <a:pt x="0" y="205"/>
                    <a:pt x="137" y="554"/>
                    <a:pt x="627" y="649"/>
                  </a:cubicBezTo>
                  <a:lnTo>
                    <a:pt x="1531" y="737"/>
                  </a:lnTo>
                  <a:lnTo>
                    <a:pt x="2767" y="1113"/>
                  </a:lnTo>
                  <a:lnTo>
                    <a:pt x="3643" y="1674"/>
                  </a:lnTo>
                  <a:lnTo>
                    <a:pt x="4297" y="1879"/>
                  </a:lnTo>
                  <a:lnTo>
                    <a:pt x="4342" y="1892"/>
                  </a:lnTo>
                  <a:lnTo>
                    <a:pt x="4612" y="1187"/>
                  </a:lnTo>
                  <a:cubicBezTo>
                    <a:pt x="4535" y="1166"/>
                    <a:pt x="4457" y="1146"/>
                    <a:pt x="4380" y="1125"/>
                  </a:cubicBezTo>
                  <a:cubicBezTo>
                    <a:pt x="3530" y="904"/>
                    <a:pt x="2752" y="732"/>
                    <a:pt x="2475" y="445"/>
                  </a:cubicBezTo>
                  <a:cubicBezTo>
                    <a:pt x="1938" y="445"/>
                    <a:pt x="1678" y="384"/>
                    <a:pt x="1412" y="193"/>
                  </a:cubicBezTo>
                  <a:cubicBezTo>
                    <a:pt x="1323" y="208"/>
                    <a:pt x="1227" y="215"/>
                    <a:pt x="1129" y="215"/>
                  </a:cubicBezTo>
                  <a:cubicBezTo>
                    <a:pt x="727" y="215"/>
                    <a:pt x="289" y="103"/>
                    <a:pt x="9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6">
              <a:extLst>
                <a:ext uri="{FF2B5EF4-FFF2-40B4-BE49-F238E27FC236}">
                  <a16:creationId xmlns:a16="http://schemas.microsoft.com/office/drawing/2014/main" id="{2D2CB5D5-F294-9350-8B92-A22509964BFC}"/>
                </a:ext>
              </a:extLst>
            </p:cNvPr>
            <p:cNvSpPr/>
            <p:nvPr/>
          </p:nvSpPr>
          <p:spPr>
            <a:xfrm>
              <a:off x="8157497" y="4578628"/>
              <a:ext cx="209986" cy="109919"/>
            </a:xfrm>
            <a:custGeom>
              <a:avLst/>
              <a:gdLst/>
              <a:ahLst/>
              <a:cxnLst/>
              <a:rect l="l" t="t" r="r" b="b"/>
              <a:pathLst>
                <a:path w="4178" h="2187" extrusionOk="0">
                  <a:moveTo>
                    <a:pt x="1551" y="0"/>
                  </a:moveTo>
                  <a:lnTo>
                    <a:pt x="326" y="6"/>
                  </a:lnTo>
                  <a:cubicBezTo>
                    <a:pt x="91" y="16"/>
                    <a:pt x="1" y="275"/>
                    <a:pt x="137" y="496"/>
                  </a:cubicBezTo>
                  <a:cubicBezTo>
                    <a:pt x="212" y="622"/>
                    <a:pt x="362" y="736"/>
                    <a:pt x="600" y="784"/>
                  </a:cubicBezTo>
                  <a:lnTo>
                    <a:pt x="1449" y="873"/>
                  </a:lnTo>
                  <a:lnTo>
                    <a:pt x="2610" y="1243"/>
                  </a:lnTo>
                  <a:lnTo>
                    <a:pt x="3960" y="2140"/>
                  </a:lnTo>
                  <a:lnTo>
                    <a:pt x="4031" y="2187"/>
                  </a:lnTo>
                  <a:lnTo>
                    <a:pt x="4044" y="2052"/>
                  </a:lnTo>
                  <a:lnTo>
                    <a:pt x="4106" y="1440"/>
                  </a:lnTo>
                  <a:lnTo>
                    <a:pt x="4177" y="741"/>
                  </a:lnTo>
                  <a:cubicBezTo>
                    <a:pt x="4101" y="648"/>
                    <a:pt x="2872" y="314"/>
                    <a:pt x="2872" y="314"/>
                  </a:cubicBezTo>
                  <a:lnTo>
                    <a:pt x="1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6">
              <a:extLst>
                <a:ext uri="{FF2B5EF4-FFF2-40B4-BE49-F238E27FC236}">
                  <a16:creationId xmlns:a16="http://schemas.microsoft.com/office/drawing/2014/main" id="{66C49614-5877-0D1B-B12D-900EF633D506}"/>
                </a:ext>
              </a:extLst>
            </p:cNvPr>
            <p:cNvSpPr/>
            <p:nvPr/>
          </p:nvSpPr>
          <p:spPr>
            <a:xfrm>
              <a:off x="8164332" y="4603507"/>
              <a:ext cx="220340" cy="82678"/>
            </a:xfrm>
            <a:custGeom>
              <a:avLst/>
              <a:gdLst/>
              <a:ahLst/>
              <a:cxnLst/>
              <a:rect l="l" t="t" r="r" b="b"/>
              <a:pathLst>
                <a:path w="4384" h="1645" extrusionOk="0">
                  <a:moveTo>
                    <a:pt x="1" y="1"/>
                  </a:moveTo>
                  <a:cubicBezTo>
                    <a:pt x="76" y="127"/>
                    <a:pt x="226" y="241"/>
                    <a:pt x="464" y="289"/>
                  </a:cubicBezTo>
                  <a:lnTo>
                    <a:pt x="1313" y="378"/>
                  </a:lnTo>
                  <a:lnTo>
                    <a:pt x="2474" y="748"/>
                  </a:lnTo>
                  <a:lnTo>
                    <a:pt x="3825" y="1645"/>
                  </a:lnTo>
                  <a:lnTo>
                    <a:pt x="3908" y="1557"/>
                  </a:lnTo>
                  <a:lnTo>
                    <a:pt x="4384" y="1060"/>
                  </a:lnTo>
                  <a:cubicBezTo>
                    <a:pt x="4245" y="1021"/>
                    <a:pt x="4107" y="983"/>
                    <a:pt x="3970" y="945"/>
                  </a:cubicBezTo>
                  <a:cubicBezTo>
                    <a:pt x="3269" y="753"/>
                    <a:pt x="2620" y="573"/>
                    <a:pt x="2389" y="326"/>
                  </a:cubicBezTo>
                  <a:cubicBezTo>
                    <a:pt x="1906" y="324"/>
                    <a:pt x="1455" y="255"/>
                    <a:pt x="1062" y="66"/>
                  </a:cubicBezTo>
                  <a:cubicBezTo>
                    <a:pt x="911" y="92"/>
                    <a:pt x="763" y="106"/>
                    <a:pt x="618" y="106"/>
                  </a:cubicBezTo>
                  <a:cubicBezTo>
                    <a:pt x="403" y="106"/>
                    <a:pt x="196" y="74"/>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6">
              <a:extLst>
                <a:ext uri="{FF2B5EF4-FFF2-40B4-BE49-F238E27FC236}">
                  <a16:creationId xmlns:a16="http://schemas.microsoft.com/office/drawing/2014/main" id="{60070A81-26E9-286B-AB00-5EE5C7F82D5F}"/>
                </a:ext>
              </a:extLst>
            </p:cNvPr>
            <p:cNvSpPr/>
            <p:nvPr/>
          </p:nvSpPr>
          <p:spPr>
            <a:xfrm>
              <a:off x="8313856" y="4571742"/>
              <a:ext cx="338200" cy="264016"/>
            </a:xfrm>
            <a:custGeom>
              <a:avLst/>
              <a:gdLst/>
              <a:ahLst/>
              <a:cxnLst/>
              <a:rect l="l" t="t" r="r" b="b"/>
              <a:pathLst>
                <a:path w="6729" h="5253" extrusionOk="0">
                  <a:moveTo>
                    <a:pt x="2023" y="1"/>
                  </a:moveTo>
                  <a:cubicBezTo>
                    <a:pt x="1079" y="29"/>
                    <a:pt x="730" y="847"/>
                    <a:pt x="188" y="1406"/>
                  </a:cubicBezTo>
                  <a:cubicBezTo>
                    <a:pt x="185" y="1424"/>
                    <a:pt x="181" y="1443"/>
                    <a:pt x="177" y="1461"/>
                  </a:cubicBezTo>
                  <a:cubicBezTo>
                    <a:pt x="101" y="1860"/>
                    <a:pt x="58" y="2071"/>
                    <a:pt x="36" y="2191"/>
                  </a:cubicBezTo>
                  <a:cubicBezTo>
                    <a:pt x="1" y="2381"/>
                    <a:pt x="16" y="2360"/>
                    <a:pt x="27" y="2502"/>
                  </a:cubicBezTo>
                  <a:cubicBezTo>
                    <a:pt x="27" y="2502"/>
                    <a:pt x="1315" y="3761"/>
                    <a:pt x="2645" y="3761"/>
                  </a:cubicBezTo>
                  <a:cubicBezTo>
                    <a:pt x="2791" y="3761"/>
                    <a:pt x="2937" y="3746"/>
                    <a:pt x="3082" y="3712"/>
                  </a:cubicBezTo>
                  <a:lnTo>
                    <a:pt x="5412" y="5253"/>
                  </a:lnTo>
                  <a:cubicBezTo>
                    <a:pt x="5360" y="4983"/>
                    <a:pt x="5364" y="4711"/>
                    <a:pt x="5413" y="4459"/>
                  </a:cubicBezTo>
                  <a:cubicBezTo>
                    <a:pt x="5550" y="3713"/>
                    <a:pt x="6046" y="3119"/>
                    <a:pt x="6512" y="3119"/>
                  </a:cubicBezTo>
                  <a:cubicBezTo>
                    <a:pt x="6585" y="3119"/>
                    <a:pt x="6658" y="3134"/>
                    <a:pt x="6728" y="3165"/>
                  </a:cubicBezTo>
                  <a:lnTo>
                    <a:pt x="4611" y="2044"/>
                  </a:lnTo>
                  <a:cubicBezTo>
                    <a:pt x="4234" y="1330"/>
                    <a:pt x="3193" y="400"/>
                    <a:pt x="2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6">
              <a:extLst>
                <a:ext uri="{FF2B5EF4-FFF2-40B4-BE49-F238E27FC236}">
                  <a16:creationId xmlns:a16="http://schemas.microsoft.com/office/drawing/2014/main" id="{B346EEA5-58A3-0FC7-1B49-A7E700F9EFDB}"/>
                </a:ext>
              </a:extLst>
            </p:cNvPr>
            <p:cNvSpPr/>
            <p:nvPr/>
          </p:nvSpPr>
          <p:spPr>
            <a:xfrm>
              <a:off x="8176194" y="4624113"/>
              <a:ext cx="176212" cy="93936"/>
            </a:xfrm>
            <a:custGeom>
              <a:avLst/>
              <a:gdLst/>
              <a:ahLst/>
              <a:cxnLst/>
              <a:rect l="l" t="t" r="r" b="b"/>
              <a:pathLst>
                <a:path w="3506" h="1869" extrusionOk="0">
                  <a:moveTo>
                    <a:pt x="1264" y="1"/>
                  </a:moveTo>
                  <a:lnTo>
                    <a:pt x="218" y="6"/>
                  </a:lnTo>
                  <a:cubicBezTo>
                    <a:pt x="80" y="12"/>
                    <a:pt x="1" y="115"/>
                    <a:pt x="0" y="240"/>
                  </a:cubicBezTo>
                  <a:cubicBezTo>
                    <a:pt x="0" y="272"/>
                    <a:pt x="6" y="305"/>
                    <a:pt x="15" y="338"/>
                  </a:cubicBezTo>
                  <a:cubicBezTo>
                    <a:pt x="58" y="478"/>
                    <a:pt x="195" y="619"/>
                    <a:pt x="451" y="669"/>
                  </a:cubicBezTo>
                  <a:lnTo>
                    <a:pt x="1176" y="745"/>
                  </a:lnTo>
                  <a:lnTo>
                    <a:pt x="2167" y="1062"/>
                  </a:lnTo>
                  <a:lnTo>
                    <a:pt x="2766" y="1460"/>
                  </a:lnTo>
                  <a:lnTo>
                    <a:pt x="3063" y="1657"/>
                  </a:lnTo>
                  <a:lnTo>
                    <a:pt x="3381" y="1869"/>
                  </a:lnTo>
                  <a:lnTo>
                    <a:pt x="3390" y="1775"/>
                  </a:lnTo>
                  <a:lnTo>
                    <a:pt x="3392" y="1740"/>
                  </a:lnTo>
                  <a:cubicBezTo>
                    <a:pt x="3392" y="1740"/>
                    <a:pt x="3409" y="1585"/>
                    <a:pt x="3409" y="1582"/>
                  </a:cubicBezTo>
                  <a:lnTo>
                    <a:pt x="3506" y="633"/>
                  </a:lnTo>
                  <a:cubicBezTo>
                    <a:pt x="3473" y="593"/>
                    <a:pt x="3189" y="501"/>
                    <a:pt x="2916" y="419"/>
                  </a:cubicBezTo>
                  <a:cubicBezTo>
                    <a:pt x="2649" y="338"/>
                    <a:pt x="2391" y="269"/>
                    <a:pt x="2391" y="269"/>
                  </a:cubicBezTo>
                  <a:lnTo>
                    <a:pt x="1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6">
              <a:extLst>
                <a:ext uri="{FF2B5EF4-FFF2-40B4-BE49-F238E27FC236}">
                  <a16:creationId xmlns:a16="http://schemas.microsoft.com/office/drawing/2014/main" id="{D853EE4E-957B-0082-3E6B-685DE29294DC}"/>
                </a:ext>
              </a:extLst>
            </p:cNvPr>
            <p:cNvSpPr/>
            <p:nvPr/>
          </p:nvSpPr>
          <p:spPr>
            <a:xfrm>
              <a:off x="8176897" y="4641101"/>
              <a:ext cx="409016" cy="194657"/>
            </a:xfrm>
            <a:custGeom>
              <a:avLst/>
              <a:gdLst/>
              <a:ahLst/>
              <a:cxnLst/>
              <a:rect l="l" t="t" r="r" b="b"/>
              <a:pathLst>
                <a:path w="8138" h="3873" extrusionOk="0">
                  <a:moveTo>
                    <a:pt x="1" y="0"/>
                  </a:moveTo>
                  <a:lnTo>
                    <a:pt x="1" y="0"/>
                  </a:lnTo>
                  <a:cubicBezTo>
                    <a:pt x="44" y="140"/>
                    <a:pt x="181" y="281"/>
                    <a:pt x="437" y="331"/>
                  </a:cubicBezTo>
                  <a:lnTo>
                    <a:pt x="1162" y="408"/>
                  </a:lnTo>
                  <a:lnTo>
                    <a:pt x="2153" y="724"/>
                  </a:lnTo>
                  <a:lnTo>
                    <a:pt x="2752" y="1122"/>
                  </a:lnTo>
                  <a:cubicBezTo>
                    <a:pt x="2752" y="1122"/>
                    <a:pt x="4040" y="2381"/>
                    <a:pt x="5370" y="2381"/>
                  </a:cubicBezTo>
                  <a:cubicBezTo>
                    <a:pt x="5516" y="2381"/>
                    <a:pt x="5662" y="2366"/>
                    <a:pt x="5807" y="2332"/>
                  </a:cubicBezTo>
                  <a:lnTo>
                    <a:pt x="8137" y="3873"/>
                  </a:lnTo>
                  <a:cubicBezTo>
                    <a:pt x="8085" y="3603"/>
                    <a:pt x="8089" y="3331"/>
                    <a:pt x="8138" y="3079"/>
                  </a:cubicBezTo>
                  <a:lnTo>
                    <a:pt x="8138" y="3079"/>
                  </a:lnTo>
                  <a:cubicBezTo>
                    <a:pt x="8074" y="3087"/>
                    <a:pt x="8010" y="3090"/>
                    <a:pt x="7946" y="3090"/>
                  </a:cubicBezTo>
                  <a:cubicBezTo>
                    <a:pt x="7082" y="3090"/>
                    <a:pt x="6213" y="2409"/>
                    <a:pt x="6016" y="1771"/>
                  </a:cubicBezTo>
                  <a:cubicBezTo>
                    <a:pt x="5807" y="1818"/>
                    <a:pt x="5595" y="1840"/>
                    <a:pt x="5381" y="1840"/>
                  </a:cubicBezTo>
                  <a:cubicBezTo>
                    <a:pt x="4720" y="1840"/>
                    <a:pt x="4042" y="1624"/>
                    <a:pt x="3395" y="1244"/>
                  </a:cubicBezTo>
                  <a:cubicBezTo>
                    <a:pt x="3180" y="1116"/>
                    <a:pt x="2967" y="973"/>
                    <a:pt x="2761" y="812"/>
                  </a:cubicBezTo>
                  <a:cubicBezTo>
                    <a:pt x="2630" y="711"/>
                    <a:pt x="2503" y="604"/>
                    <a:pt x="2377" y="490"/>
                  </a:cubicBezTo>
                  <a:cubicBezTo>
                    <a:pt x="2293" y="501"/>
                    <a:pt x="2209" y="507"/>
                    <a:pt x="2125" y="507"/>
                  </a:cubicBezTo>
                  <a:cubicBezTo>
                    <a:pt x="1772" y="507"/>
                    <a:pt x="1423" y="407"/>
                    <a:pt x="1158" y="192"/>
                  </a:cubicBezTo>
                  <a:cubicBezTo>
                    <a:pt x="1039" y="242"/>
                    <a:pt x="891" y="268"/>
                    <a:pt x="738" y="268"/>
                  </a:cubicBezTo>
                  <a:cubicBezTo>
                    <a:pt x="463" y="268"/>
                    <a:pt x="171" y="183"/>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6">
              <a:extLst>
                <a:ext uri="{FF2B5EF4-FFF2-40B4-BE49-F238E27FC236}">
                  <a16:creationId xmlns:a16="http://schemas.microsoft.com/office/drawing/2014/main" id="{2FA1A247-A651-8110-1229-484401EC5270}"/>
                </a:ext>
              </a:extLst>
            </p:cNvPr>
            <p:cNvSpPr/>
            <p:nvPr/>
          </p:nvSpPr>
          <p:spPr>
            <a:xfrm>
              <a:off x="8710156" y="4275610"/>
              <a:ext cx="133641" cy="86497"/>
            </a:xfrm>
            <a:custGeom>
              <a:avLst/>
              <a:gdLst/>
              <a:ahLst/>
              <a:cxnLst/>
              <a:rect l="l" t="t" r="r" b="b"/>
              <a:pathLst>
                <a:path w="2659" h="1721" extrusionOk="0">
                  <a:moveTo>
                    <a:pt x="284" y="0"/>
                  </a:moveTo>
                  <a:cubicBezTo>
                    <a:pt x="201" y="0"/>
                    <a:pt x="134" y="42"/>
                    <a:pt x="94" y="107"/>
                  </a:cubicBezTo>
                  <a:cubicBezTo>
                    <a:pt x="1" y="256"/>
                    <a:pt x="56" y="524"/>
                    <a:pt x="394" y="657"/>
                  </a:cubicBezTo>
                  <a:lnTo>
                    <a:pt x="1067" y="849"/>
                  </a:lnTo>
                  <a:lnTo>
                    <a:pt x="1939" y="1309"/>
                  </a:lnTo>
                  <a:lnTo>
                    <a:pt x="1990" y="1339"/>
                  </a:lnTo>
                  <a:lnTo>
                    <a:pt x="2658" y="1721"/>
                  </a:lnTo>
                  <a:lnTo>
                    <a:pt x="2656" y="1623"/>
                  </a:lnTo>
                  <a:lnTo>
                    <a:pt x="2637" y="1049"/>
                  </a:lnTo>
                  <a:lnTo>
                    <a:pt x="2628" y="762"/>
                  </a:lnTo>
                  <a:cubicBezTo>
                    <a:pt x="2585" y="675"/>
                    <a:pt x="1946" y="447"/>
                    <a:pt x="1946" y="447"/>
                  </a:cubicBezTo>
                  <a:lnTo>
                    <a:pt x="1155" y="151"/>
                  </a:lnTo>
                  <a:lnTo>
                    <a:pt x="319" y="3"/>
                  </a:lnTo>
                  <a:cubicBezTo>
                    <a:pt x="307" y="1"/>
                    <a:pt x="296"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6">
              <a:extLst>
                <a:ext uri="{FF2B5EF4-FFF2-40B4-BE49-F238E27FC236}">
                  <a16:creationId xmlns:a16="http://schemas.microsoft.com/office/drawing/2014/main" id="{5A22186F-AA4D-05A5-CAF3-15AA5877F434}"/>
                </a:ext>
              </a:extLst>
            </p:cNvPr>
            <p:cNvSpPr/>
            <p:nvPr/>
          </p:nvSpPr>
          <p:spPr>
            <a:xfrm>
              <a:off x="8710156" y="4280988"/>
              <a:ext cx="155303" cy="80014"/>
            </a:xfrm>
            <a:custGeom>
              <a:avLst/>
              <a:gdLst/>
              <a:ahLst/>
              <a:cxnLst/>
              <a:rect l="l" t="t" r="r" b="b"/>
              <a:pathLst>
                <a:path w="3090" h="1592" extrusionOk="0">
                  <a:moveTo>
                    <a:pt x="94" y="0"/>
                  </a:moveTo>
                  <a:cubicBezTo>
                    <a:pt x="1" y="149"/>
                    <a:pt x="55" y="416"/>
                    <a:pt x="394" y="550"/>
                  </a:cubicBezTo>
                  <a:lnTo>
                    <a:pt x="1989" y="1232"/>
                  </a:lnTo>
                  <a:lnTo>
                    <a:pt x="2656" y="1516"/>
                  </a:lnTo>
                  <a:lnTo>
                    <a:pt x="2830" y="1591"/>
                  </a:lnTo>
                  <a:lnTo>
                    <a:pt x="3089" y="1108"/>
                  </a:lnTo>
                  <a:cubicBezTo>
                    <a:pt x="2936" y="1051"/>
                    <a:pt x="2783" y="996"/>
                    <a:pt x="2637" y="942"/>
                  </a:cubicBezTo>
                  <a:cubicBezTo>
                    <a:pt x="2191" y="777"/>
                    <a:pt x="1811" y="631"/>
                    <a:pt x="1676" y="450"/>
                  </a:cubicBezTo>
                  <a:cubicBezTo>
                    <a:pt x="1302" y="415"/>
                    <a:pt x="1127" y="356"/>
                    <a:pt x="961" y="203"/>
                  </a:cubicBezTo>
                  <a:cubicBezTo>
                    <a:pt x="935" y="205"/>
                    <a:pt x="909" y="206"/>
                    <a:pt x="882" y="206"/>
                  </a:cubicBezTo>
                  <a:cubicBezTo>
                    <a:pt x="616" y="206"/>
                    <a:pt x="307" y="113"/>
                    <a:pt x="94"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6">
              <a:extLst>
                <a:ext uri="{FF2B5EF4-FFF2-40B4-BE49-F238E27FC236}">
                  <a16:creationId xmlns:a16="http://schemas.microsoft.com/office/drawing/2014/main" id="{E241E3D9-BBAD-75D4-6907-9FD55A97DB74}"/>
                </a:ext>
              </a:extLst>
            </p:cNvPr>
            <p:cNvSpPr/>
            <p:nvPr/>
          </p:nvSpPr>
          <p:spPr>
            <a:xfrm>
              <a:off x="8653462" y="4282044"/>
              <a:ext cx="179127" cy="107205"/>
            </a:xfrm>
            <a:custGeom>
              <a:avLst/>
              <a:gdLst/>
              <a:ahLst/>
              <a:cxnLst/>
              <a:rect l="l" t="t" r="r" b="b"/>
              <a:pathLst>
                <a:path w="3564" h="2133" extrusionOk="0">
                  <a:moveTo>
                    <a:pt x="306" y="0"/>
                  </a:moveTo>
                  <a:cubicBezTo>
                    <a:pt x="217" y="0"/>
                    <a:pt x="147" y="43"/>
                    <a:pt x="105" y="109"/>
                  </a:cubicBezTo>
                  <a:cubicBezTo>
                    <a:pt x="0" y="270"/>
                    <a:pt x="72" y="568"/>
                    <a:pt x="459" y="682"/>
                  </a:cubicBezTo>
                  <a:lnTo>
                    <a:pt x="1183" y="822"/>
                  </a:lnTo>
                  <a:lnTo>
                    <a:pt x="2142" y="1224"/>
                  </a:lnTo>
                  <a:lnTo>
                    <a:pt x="2788" y="1751"/>
                  </a:lnTo>
                  <a:lnTo>
                    <a:pt x="3256" y="2132"/>
                  </a:lnTo>
                  <a:lnTo>
                    <a:pt x="3297" y="1968"/>
                  </a:lnTo>
                  <a:lnTo>
                    <a:pt x="3453" y="1352"/>
                  </a:lnTo>
                  <a:lnTo>
                    <a:pt x="3563" y="916"/>
                  </a:lnTo>
                  <a:cubicBezTo>
                    <a:pt x="3509" y="831"/>
                    <a:pt x="2490" y="456"/>
                    <a:pt x="2487" y="456"/>
                  </a:cubicBezTo>
                  <a:cubicBezTo>
                    <a:pt x="2487" y="456"/>
                    <a:pt x="2487" y="456"/>
                    <a:pt x="2487" y="456"/>
                  </a:cubicBezTo>
                  <a:lnTo>
                    <a:pt x="1381" y="90"/>
                  </a:lnTo>
                  <a:lnTo>
                    <a:pt x="319" y="1"/>
                  </a:lnTo>
                  <a:cubicBezTo>
                    <a:pt x="315" y="0"/>
                    <a:pt x="310" y="0"/>
                    <a:pt x="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6">
              <a:extLst>
                <a:ext uri="{FF2B5EF4-FFF2-40B4-BE49-F238E27FC236}">
                  <a16:creationId xmlns:a16="http://schemas.microsoft.com/office/drawing/2014/main" id="{FB66A9FB-139A-2125-4063-3DE0030E954A}"/>
                </a:ext>
              </a:extLst>
            </p:cNvPr>
            <p:cNvSpPr/>
            <p:nvPr/>
          </p:nvSpPr>
          <p:spPr>
            <a:xfrm>
              <a:off x="8653462" y="4287472"/>
              <a:ext cx="182695" cy="94238"/>
            </a:xfrm>
            <a:custGeom>
              <a:avLst/>
              <a:gdLst/>
              <a:ahLst/>
              <a:cxnLst/>
              <a:rect l="l" t="t" r="r" b="b"/>
              <a:pathLst>
                <a:path w="3635" h="1875" extrusionOk="0">
                  <a:moveTo>
                    <a:pt x="105" y="1"/>
                  </a:moveTo>
                  <a:cubicBezTo>
                    <a:pt x="0" y="162"/>
                    <a:pt x="72" y="460"/>
                    <a:pt x="459" y="574"/>
                  </a:cubicBezTo>
                  <a:lnTo>
                    <a:pt x="1183" y="714"/>
                  </a:lnTo>
                  <a:lnTo>
                    <a:pt x="2142" y="1116"/>
                  </a:lnTo>
                  <a:lnTo>
                    <a:pt x="2788" y="1643"/>
                  </a:lnTo>
                  <a:lnTo>
                    <a:pt x="3297" y="1860"/>
                  </a:lnTo>
                  <a:lnTo>
                    <a:pt x="3331" y="1875"/>
                  </a:lnTo>
                  <a:lnTo>
                    <a:pt x="3634" y="1313"/>
                  </a:lnTo>
                  <a:cubicBezTo>
                    <a:pt x="3573" y="1289"/>
                    <a:pt x="3512" y="1266"/>
                    <a:pt x="3453" y="1244"/>
                  </a:cubicBezTo>
                  <a:cubicBezTo>
                    <a:pt x="2788" y="998"/>
                    <a:pt x="2176" y="800"/>
                    <a:pt x="1984" y="542"/>
                  </a:cubicBezTo>
                  <a:cubicBezTo>
                    <a:pt x="1549" y="503"/>
                    <a:pt x="1344" y="433"/>
                    <a:pt x="1150" y="255"/>
                  </a:cubicBezTo>
                  <a:cubicBezTo>
                    <a:pt x="1119" y="258"/>
                    <a:pt x="1086" y="259"/>
                    <a:pt x="1054" y="259"/>
                  </a:cubicBezTo>
                  <a:cubicBezTo>
                    <a:pt x="691" y="259"/>
                    <a:pt x="268" y="112"/>
                    <a:pt x="105"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6">
              <a:extLst>
                <a:ext uri="{FF2B5EF4-FFF2-40B4-BE49-F238E27FC236}">
                  <a16:creationId xmlns:a16="http://schemas.microsoft.com/office/drawing/2014/main" id="{CBDB4F5C-0968-F970-C992-BA74254B74DF}"/>
                </a:ext>
              </a:extLst>
            </p:cNvPr>
            <p:cNvSpPr/>
            <p:nvPr/>
          </p:nvSpPr>
          <p:spPr>
            <a:xfrm>
              <a:off x="8596970" y="4290739"/>
              <a:ext cx="186063" cy="111477"/>
            </a:xfrm>
            <a:custGeom>
              <a:avLst/>
              <a:gdLst/>
              <a:ahLst/>
              <a:cxnLst/>
              <a:rect l="l" t="t" r="r" b="b"/>
              <a:pathLst>
                <a:path w="3702" h="2218" extrusionOk="0">
                  <a:moveTo>
                    <a:pt x="312" y="1"/>
                  </a:moveTo>
                  <a:cubicBezTo>
                    <a:pt x="108" y="1"/>
                    <a:pt x="0" y="217"/>
                    <a:pt x="92" y="418"/>
                  </a:cubicBezTo>
                  <a:cubicBezTo>
                    <a:pt x="143" y="536"/>
                    <a:pt x="263" y="647"/>
                    <a:pt x="471" y="709"/>
                  </a:cubicBezTo>
                  <a:lnTo>
                    <a:pt x="1226" y="853"/>
                  </a:lnTo>
                  <a:lnTo>
                    <a:pt x="2223" y="1272"/>
                  </a:lnTo>
                  <a:lnTo>
                    <a:pt x="3325" y="2171"/>
                  </a:lnTo>
                  <a:lnTo>
                    <a:pt x="3382" y="2217"/>
                  </a:lnTo>
                  <a:lnTo>
                    <a:pt x="3411" y="2100"/>
                  </a:lnTo>
                  <a:lnTo>
                    <a:pt x="3546" y="1565"/>
                  </a:lnTo>
                  <a:lnTo>
                    <a:pt x="3702" y="953"/>
                  </a:lnTo>
                  <a:cubicBezTo>
                    <a:pt x="3646" y="864"/>
                    <a:pt x="2581" y="473"/>
                    <a:pt x="2581" y="473"/>
                  </a:cubicBezTo>
                  <a:lnTo>
                    <a:pt x="1432" y="92"/>
                  </a:lnTo>
                  <a:lnTo>
                    <a:pt x="326" y="1"/>
                  </a:lnTo>
                  <a:cubicBezTo>
                    <a:pt x="321" y="1"/>
                    <a:pt x="317"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6">
              <a:extLst>
                <a:ext uri="{FF2B5EF4-FFF2-40B4-BE49-F238E27FC236}">
                  <a16:creationId xmlns:a16="http://schemas.microsoft.com/office/drawing/2014/main" id="{07785245-17E7-9A1B-3BB6-2A43BA5546AB}"/>
                </a:ext>
              </a:extLst>
            </p:cNvPr>
            <p:cNvSpPr/>
            <p:nvPr/>
          </p:nvSpPr>
          <p:spPr>
            <a:xfrm>
              <a:off x="8601544" y="4311697"/>
              <a:ext cx="191692" cy="88156"/>
            </a:xfrm>
            <a:custGeom>
              <a:avLst/>
              <a:gdLst/>
              <a:ahLst/>
              <a:cxnLst/>
              <a:rect l="l" t="t" r="r" b="b"/>
              <a:pathLst>
                <a:path w="3814" h="1754" extrusionOk="0">
                  <a:moveTo>
                    <a:pt x="1" y="1"/>
                  </a:moveTo>
                  <a:lnTo>
                    <a:pt x="1" y="1"/>
                  </a:lnTo>
                  <a:cubicBezTo>
                    <a:pt x="52" y="119"/>
                    <a:pt x="172" y="230"/>
                    <a:pt x="380" y="291"/>
                  </a:cubicBezTo>
                  <a:lnTo>
                    <a:pt x="1135" y="436"/>
                  </a:lnTo>
                  <a:lnTo>
                    <a:pt x="2132" y="855"/>
                  </a:lnTo>
                  <a:lnTo>
                    <a:pt x="3234" y="1754"/>
                  </a:lnTo>
                  <a:lnTo>
                    <a:pt x="3320" y="1683"/>
                  </a:lnTo>
                  <a:lnTo>
                    <a:pt x="3814" y="1281"/>
                  </a:lnTo>
                  <a:cubicBezTo>
                    <a:pt x="3694" y="1236"/>
                    <a:pt x="3574" y="1191"/>
                    <a:pt x="3455" y="1147"/>
                  </a:cubicBezTo>
                  <a:cubicBezTo>
                    <a:pt x="2848" y="922"/>
                    <a:pt x="2288" y="711"/>
                    <a:pt x="2112" y="476"/>
                  </a:cubicBezTo>
                  <a:cubicBezTo>
                    <a:pt x="1676" y="436"/>
                    <a:pt x="1279" y="340"/>
                    <a:pt x="949" y="143"/>
                  </a:cubicBezTo>
                  <a:cubicBezTo>
                    <a:pt x="877" y="148"/>
                    <a:pt x="807" y="151"/>
                    <a:pt x="738" y="151"/>
                  </a:cubicBezTo>
                  <a:cubicBezTo>
                    <a:pt x="471" y="151"/>
                    <a:pt x="223" y="107"/>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6">
              <a:extLst>
                <a:ext uri="{FF2B5EF4-FFF2-40B4-BE49-F238E27FC236}">
                  <a16:creationId xmlns:a16="http://schemas.microsoft.com/office/drawing/2014/main" id="{25B6BBEE-3C3B-2D30-407D-6B38B7B0A124}"/>
                </a:ext>
              </a:extLst>
            </p:cNvPr>
            <p:cNvSpPr/>
            <p:nvPr/>
          </p:nvSpPr>
          <p:spPr>
            <a:xfrm>
              <a:off x="8731969" y="4313858"/>
              <a:ext cx="306335" cy="250496"/>
            </a:xfrm>
            <a:custGeom>
              <a:avLst/>
              <a:gdLst/>
              <a:ahLst/>
              <a:cxnLst/>
              <a:rect l="l" t="t" r="r" b="b"/>
              <a:pathLst>
                <a:path w="6095" h="4984" extrusionOk="0">
                  <a:moveTo>
                    <a:pt x="2194" y="1"/>
                  </a:moveTo>
                  <a:cubicBezTo>
                    <a:pt x="1340" y="76"/>
                    <a:pt x="680" y="641"/>
                    <a:pt x="190" y="1168"/>
                  </a:cubicBezTo>
                  <a:lnTo>
                    <a:pt x="32" y="1997"/>
                  </a:lnTo>
                  <a:lnTo>
                    <a:pt x="0" y="2164"/>
                  </a:lnTo>
                  <a:lnTo>
                    <a:pt x="241" y="3153"/>
                  </a:lnTo>
                  <a:lnTo>
                    <a:pt x="304" y="3414"/>
                  </a:lnTo>
                  <a:cubicBezTo>
                    <a:pt x="830" y="3727"/>
                    <a:pt x="1391" y="3874"/>
                    <a:pt x="1984" y="3874"/>
                  </a:cubicBezTo>
                  <a:cubicBezTo>
                    <a:pt x="2148" y="3874"/>
                    <a:pt x="2314" y="3863"/>
                    <a:pt x="2483" y="3840"/>
                  </a:cubicBezTo>
                  <a:lnTo>
                    <a:pt x="4571" y="4983"/>
                  </a:lnTo>
                  <a:cubicBezTo>
                    <a:pt x="4509" y="4662"/>
                    <a:pt x="4564" y="4325"/>
                    <a:pt x="4696" y="4015"/>
                  </a:cubicBezTo>
                  <a:cubicBezTo>
                    <a:pt x="4950" y="3418"/>
                    <a:pt x="5490" y="2937"/>
                    <a:pt x="6017" y="2937"/>
                  </a:cubicBezTo>
                  <a:cubicBezTo>
                    <a:pt x="6043" y="2937"/>
                    <a:pt x="6068" y="2938"/>
                    <a:pt x="6094" y="2941"/>
                  </a:cubicBezTo>
                  <a:lnTo>
                    <a:pt x="4079" y="1923"/>
                  </a:lnTo>
                  <a:cubicBezTo>
                    <a:pt x="3739" y="1307"/>
                    <a:pt x="2998" y="683"/>
                    <a:pt x="2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6">
              <a:extLst>
                <a:ext uri="{FF2B5EF4-FFF2-40B4-BE49-F238E27FC236}">
                  <a16:creationId xmlns:a16="http://schemas.microsoft.com/office/drawing/2014/main" id="{86FDEA68-4F49-0992-D57C-884D553620A4}"/>
                </a:ext>
              </a:extLst>
            </p:cNvPr>
            <p:cNvSpPr/>
            <p:nvPr/>
          </p:nvSpPr>
          <p:spPr>
            <a:xfrm>
              <a:off x="8572192" y="4320342"/>
              <a:ext cx="184303" cy="111477"/>
            </a:xfrm>
            <a:custGeom>
              <a:avLst/>
              <a:gdLst/>
              <a:ahLst/>
              <a:cxnLst/>
              <a:rect l="l" t="t" r="r" b="b"/>
              <a:pathLst>
                <a:path w="3667" h="2218" extrusionOk="0">
                  <a:moveTo>
                    <a:pt x="277" y="1"/>
                  </a:moveTo>
                  <a:cubicBezTo>
                    <a:pt x="139" y="1"/>
                    <a:pt x="46" y="99"/>
                    <a:pt x="27" y="224"/>
                  </a:cubicBezTo>
                  <a:cubicBezTo>
                    <a:pt x="0" y="394"/>
                    <a:pt x="112" y="614"/>
                    <a:pt x="436" y="709"/>
                  </a:cubicBezTo>
                  <a:lnTo>
                    <a:pt x="1191" y="855"/>
                  </a:lnTo>
                  <a:lnTo>
                    <a:pt x="2188" y="1272"/>
                  </a:lnTo>
                  <a:lnTo>
                    <a:pt x="2759" y="1739"/>
                  </a:lnTo>
                  <a:lnTo>
                    <a:pt x="3043" y="1970"/>
                  </a:lnTo>
                  <a:lnTo>
                    <a:pt x="3346" y="2217"/>
                  </a:lnTo>
                  <a:lnTo>
                    <a:pt x="3371" y="2121"/>
                  </a:lnTo>
                  <a:lnTo>
                    <a:pt x="3380" y="2086"/>
                  </a:lnTo>
                  <a:lnTo>
                    <a:pt x="3420" y="1928"/>
                  </a:lnTo>
                  <a:lnTo>
                    <a:pt x="3667" y="953"/>
                  </a:lnTo>
                  <a:cubicBezTo>
                    <a:pt x="3610" y="864"/>
                    <a:pt x="2546" y="473"/>
                    <a:pt x="2546" y="473"/>
                  </a:cubicBezTo>
                  <a:lnTo>
                    <a:pt x="1395" y="92"/>
                  </a:lnTo>
                  <a:lnTo>
                    <a:pt x="291" y="1"/>
                  </a:lnTo>
                  <a:cubicBezTo>
                    <a:pt x="286" y="1"/>
                    <a:pt x="282"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6">
              <a:extLst>
                <a:ext uri="{FF2B5EF4-FFF2-40B4-BE49-F238E27FC236}">
                  <a16:creationId xmlns:a16="http://schemas.microsoft.com/office/drawing/2014/main" id="{97A20EE2-95EE-07EB-3357-DC388DBF72FA}"/>
                </a:ext>
              </a:extLst>
            </p:cNvPr>
            <p:cNvSpPr/>
            <p:nvPr/>
          </p:nvSpPr>
          <p:spPr>
            <a:xfrm>
              <a:off x="8601845" y="4393973"/>
              <a:ext cx="173146" cy="91473"/>
            </a:xfrm>
            <a:custGeom>
              <a:avLst/>
              <a:gdLst/>
              <a:ahLst/>
              <a:cxnLst/>
              <a:rect l="l" t="t" r="r" b="b"/>
              <a:pathLst>
                <a:path w="3445" h="1820" extrusionOk="0">
                  <a:moveTo>
                    <a:pt x="696" y="0"/>
                  </a:moveTo>
                  <a:cubicBezTo>
                    <a:pt x="656" y="0"/>
                    <a:pt x="619" y="2"/>
                    <a:pt x="587" y="6"/>
                  </a:cubicBezTo>
                  <a:cubicBezTo>
                    <a:pt x="392" y="29"/>
                    <a:pt x="240" y="100"/>
                    <a:pt x="148" y="190"/>
                  </a:cubicBezTo>
                  <a:cubicBezTo>
                    <a:pt x="9" y="320"/>
                    <a:pt x="0" y="487"/>
                    <a:pt x="168" y="592"/>
                  </a:cubicBezTo>
                  <a:cubicBezTo>
                    <a:pt x="211" y="620"/>
                    <a:pt x="267" y="643"/>
                    <a:pt x="335" y="660"/>
                  </a:cubicBezTo>
                  <a:lnTo>
                    <a:pt x="1367" y="910"/>
                  </a:lnTo>
                  <a:cubicBezTo>
                    <a:pt x="1394" y="935"/>
                    <a:pt x="2114" y="1430"/>
                    <a:pt x="2893" y="1820"/>
                  </a:cubicBezTo>
                  <a:cubicBezTo>
                    <a:pt x="2961" y="1757"/>
                    <a:pt x="3022" y="1695"/>
                    <a:pt x="3077" y="1634"/>
                  </a:cubicBezTo>
                  <a:cubicBezTo>
                    <a:pt x="3346" y="1330"/>
                    <a:pt x="3445" y="1028"/>
                    <a:pt x="3259" y="585"/>
                  </a:cubicBezTo>
                  <a:lnTo>
                    <a:pt x="2830" y="463"/>
                  </a:lnTo>
                  <a:lnTo>
                    <a:pt x="2621" y="403"/>
                  </a:lnTo>
                  <a:lnTo>
                    <a:pt x="2439" y="351"/>
                  </a:lnTo>
                  <a:lnTo>
                    <a:pt x="2169" y="274"/>
                  </a:lnTo>
                  <a:lnTo>
                    <a:pt x="1783" y="163"/>
                  </a:lnTo>
                  <a:cubicBezTo>
                    <a:pt x="1506" y="97"/>
                    <a:pt x="1001" y="0"/>
                    <a:pt x="6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6">
              <a:extLst>
                <a:ext uri="{FF2B5EF4-FFF2-40B4-BE49-F238E27FC236}">
                  <a16:creationId xmlns:a16="http://schemas.microsoft.com/office/drawing/2014/main" id="{A6F59E2F-9441-BCC1-C5AB-2694B84E5BCC}"/>
                </a:ext>
              </a:extLst>
            </p:cNvPr>
            <p:cNvSpPr/>
            <p:nvPr/>
          </p:nvSpPr>
          <p:spPr>
            <a:xfrm>
              <a:off x="8572192" y="4331550"/>
              <a:ext cx="178926" cy="100319"/>
            </a:xfrm>
            <a:custGeom>
              <a:avLst/>
              <a:gdLst/>
              <a:ahLst/>
              <a:cxnLst/>
              <a:rect l="l" t="t" r="r" b="b"/>
              <a:pathLst>
                <a:path w="3560" h="1996" extrusionOk="0">
                  <a:moveTo>
                    <a:pt x="26" y="1"/>
                  </a:moveTo>
                  <a:lnTo>
                    <a:pt x="26" y="1"/>
                  </a:lnTo>
                  <a:cubicBezTo>
                    <a:pt x="0" y="171"/>
                    <a:pt x="112" y="391"/>
                    <a:pt x="436" y="486"/>
                  </a:cubicBezTo>
                  <a:lnTo>
                    <a:pt x="1191" y="632"/>
                  </a:lnTo>
                  <a:lnTo>
                    <a:pt x="2188" y="1050"/>
                  </a:lnTo>
                  <a:lnTo>
                    <a:pt x="2759" y="1516"/>
                  </a:lnTo>
                  <a:lnTo>
                    <a:pt x="2373" y="1405"/>
                  </a:lnTo>
                  <a:cubicBezTo>
                    <a:pt x="2096" y="1339"/>
                    <a:pt x="1591" y="1242"/>
                    <a:pt x="1286" y="1242"/>
                  </a:cubicBezTo>
                  <a:cubicBezTo>
                    <a:pt x="1246" y="1242"/>
                    <a:pt x="1209" y="1244"/>
                    <a:pt x="1177" y="1248"/>
                  </a:cubicBezTo>
                  <a:cubicBezTo>
                    <a:pt x="982" y="1271"/>
                    <a:pt x="830" y="1342"/>
                    <a:pt x="738" y="1432"/>
                  </a:cubicBezTo>
                  <a:cubicBezTo>
                    <a:pt x="924" y="1398"/>
                    <a:pt x="1105" y="1378"/>
                    <a:pt x="1281" y="1378"/>
                  </a:cubicBezTo>
                  <a:cubicBezTo>
                    <a:pt x="1478" y="1378"/>
                    <a:pt x="1667" y="1403"/>
                    <a:pt x="1845" y="1461"/>
                  </a:cubicBezTo>
                  <a:cubicBezTo>
                    <a:pt x="1863" y="1461"/>
                    <a:pt x="1881" y="1461"/>
                    <a:pt x="1899" y="1461"/>
                  </a:cubicBezTo>
                  <a:cubicBezTo>
                    <a:pt x="2252" y="1461"/>
                    <a:pt x="2638" y="1573"/>
                    <a:pt x="3043" y="1747"/>
                  </a:cubicBezTo>
                  <a:cubicBezTo>
                    <a:pt x="3151" y="1794"/>
                    <a:pt x="3260" y="1844"/>
                    <a:pt x="3371" y="1899"/>
                  </a:cubicBezTo>
                  <a:cubicBezTo>
                    <a:pt x="3434" y="1930"/>
                    <a:pt x="3497" y="1961"/>
                    <a:pt x="3560" y="1995"/>
                  </a:cubicBezTo>
                  <a:cubicBezTo>
                    <a:pt x="3499" y="1951"/>
                    <a:pt x="3438" y="1907"/>
                    <a:pt x="3378" y="1863"/>
                  </a:cubicBezTo>
                  <a:cubicBezTo>
                    <a:pt x="3257" y="1773"/>
                    <a:pt x="3140" y="1683"/>
                    <a:pt x="3029" y="1593"/>
                  </a:cubicBezTo>
                  <a:cubicBezTo>
                    <a:pt x="2697" y="1322"/>
                    <a:pt x="2427" y="1052"/>
                    <a:pt x="2288" y="784"/>
                  </a:cubicBezTo>
                  <a:cubicBezTo>
                    <a:pt x="1791" y="759"/>
                    <a:pt x="1397" y="688"/>
                    <a:pt x="1160" y="440"/>
                  </a:cubicBezTo>
                  <a:cubicBezTo>
                    <a:pt x="1130" y="441"/>
                    <a:pt x="1101" y="441"/>
                    <a:pt x="1072" y="441"/>
                  </a:cubicBezTo>
                  <a:cubicBezTo>
                    <a:pt x="628" y="441"/>
                    <a:pt x="250" y="348"/>
                    <a:pt x="26"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6">
              <a:extLst>
                <a:ext uri="{FF2B5EF4-FFF2-40B4-BE49-F238E27FC236}">
                  <a16:creationId xmlns:a16="http://schemas.microsoft.com/office/drawing/2014/main" id="{2C9E3EFE-D378-BE3B-FC2E-72ECCB6C7E84}"/>
                </a:ext>
              </a:extLst>
            </p:cNvPr>
            <p:cNvSpPr/>
            <p:nvPr/>
          </p:nvSpPr>
          <p:spPr>
            <a:xfrm>
              <a:off x="8610189" y="4423727"/>
              <a:ext cx="357801" cy="140627"/>
            </a:xfrm>
            <a:custGeom>
              <a:avLst/>
              <a:gdLst/>
              <a:ahLst/>
              <a:cxnLst/>
              <a:rect l="l" t="t" r="r" b="b"/>
              <a:pathLst>
                <a:path w="7119" h="2798" extrusionOk="0">
                  <a:moveTo>
                    <a:pt x="1" y="0"/>
                  </a:moveTo>
                  <a:lnTo>
                    <a:pt x="1" y="0"/>
                  </a:lnTo>
                  <a:cubicBezTo>
                    <a:pt x="45" y="28"/>
                    <a:pt x="101" y="51"/>
                    <a:pt x="169" y="68"/>
                  </a:cubicBezTo>
                  <a:lnTo>
                    <a:pt x="1201" y="318"/>
                  </a:lnTo>
                  <a:cubicBezTo>
                    <a:pt x="1228" y="344"/>
                    <a:pt x="1948" y="838"/>
                    <a:pt x="2727" y="1228"/>
                  </a:cubicBezTo>
                  <a:cubicBezTo>
                    <a:pt x="3253" y="1541"/>
                    <a:pt x="3814" y="1688"/>
                    <a:pt x="4407" y="1688"/>
                  </a:cubicBezTo>
                  <a:cubicBezTo>
                    <a:pt x="4571" y="1688"/>
                    <a:pt x="4737" y="1677"/>
                    <a:pt x="4906" y="1654"/>
                  </a:cubicBezTo>
                  <a:lnTo>
                    <a:pt x="6994" y="2797"/>
                  </a:lnTo>
                  <a:cubicBezTo>
                    <a:pt x="6932" y="2476"/>
                    <a:pt x="6987" y="2139"/>
                    <a:pt x="7119" y="1829"/>
                  </a:cubicBezTo>
                  <a:lnTo>
                    <a:pt x="7119" y="1829"/>
                  </a:lnTo>
                  <a:cubicBezTo>
                    <a:pt x="6954" y="1863"/>
                    <a:pt x="6780" y="1881"/>
                    <a:pt x="6604" y="1881"/>
                  </a:cubicBezTo>
                  <a:cubicBezTo>
                    <a:pt x="5988" y="1881"/>
                    <a:pt x="5357" y="1658"/>
                    <a:pt x="5074" y="1131"/>
                  </a:cubicBezTo>
                  <a:cubicBezTo>
                    <a:pt x="4827" y="1274"/>
                    <a:pt x="4448" y="1360"/>
                    <a:pt x="4055" y="1360"/>
                  </a:cubicBezTo>
                  <a:cubicBezTo>
                    <a:pt x="3641" y="1360"/>
                    <a:pt x="3213" y="1264"/>
                    <a:pt x="2910" y="1042"/>
                  </a:cubicBezTo>
                  <a:cubicBezTo>
                    <a:pt x="2826" y="1018"/>
                    <a:pt x="2744" y="993"/>
                    <a:pt x="2664" y="967"/>
                  </a:cubicBezTo>
                  <a:cubicBezTo>
                    <a:pt x="2140" y="794"/>
                    <a:pt x="1698" y="544"/>
                    <a:pt x="1402" y="161"/>
                  </a:cubicBezTo>
                  <a:cubicBezTo>
                    <a:pt x="1340" y="170"/>
                    <a:pt x="1272" y="174"/>
                    <a:pt x="1197" y="174"/>
                  </a:cubicBezTo>
                  <a:cubicBezTo>
                    <a:pt x="884" y="174"/>
                    <a:pt x="462" y="101"/>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6">
              <a:extLst>
                <a:ext uri="{FF2B5EF4-FFF2-40B4-BE49-F238E27FC236}">
                  <a16:creationId xmlns:a16="http://schemas.microsoft.com/office/drawing/2014/main" id="{E082B241-0EC8-C42E-8FD5-2E49A8A277CA}"/>
                </a:ext>
              </a:extLst>
            </p:cNvPr>
            <p:cNvSpPr/>
            <p:nvPr/>
          </p:nvSpPr>
          <p:spPr>
            <a:xfrm>
              <a:off x="8869530" y="4413021"/>
              <a:ext cx="117608" cy="142437"/>
            </a:xfrm>
            <a:custGeom>
              <a:avLst/>
              <a:gdLst/>
              <a:ahLst/>
              <a:cxnLst/>
              <a:rect l="l" t="t" r="r" b="b"/>
              <a:pathLst>
                <a:path w="2340" h="2834" extrusionOk="0">
                  <a:moveTo>
                    <a:pt x="1726" y="0"/>
                  </a:moveTo>
                  <a:cubicBezTo>
                    <a:pt x="1561" y="0"/>
                    <a:pt x="1372" y="55"/>
                    <a:pt x="1171" y="172"/>
                  </a:cubicBezTo>
                  <a:cubicBezTo>
                    <a:pt x="524" y="544"/>
                    <a:pt x="1" y="1403"/>
                    <a:pt x="1" y="2091"/>
                  </a:cubicBezTo>
                  <a:cubicBezTo>
                    <a:pt x="1" y="2565"/>
                    <a:pt x="249" y="2834"/>
                    <a:pt x="614" y="2834"/>
                  </a:cubicBezTo>
                  <a:cubicBezTo>
                    <a:pt x="779" y="2834"/>
                    <a:pt x="969" y="2779"/>
                    <a:pt x="1171" y="2662"/>
                  </a:cubicBezTo>
                  <a:cubicBezTo>
                    <a:pt x="1816" y="2290"/>
                    <a:pt x="2339" y="1430"/>
                    <a:pt x="2339" y="742"/>
                  </a:cubicBezTo>
                  <a:cubicBezTo>
                    <a:pt x="2339" y="269"/>
                    <a:pt x="2091"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6">
              <a:extLst>
                <a:ext uri="{FF2B5EF4-FFF2-40B4-BE49-F238E27FC236}">
                  <a16:creationId xmlns:a16="http://schemas.microsoft.com/office/drawing/2014/main" id="{0641A11E-0D40-A646-A64E-DE10DCB5210A}"/>
                </a:ext>
              </a:extLst>
            </p:cNvPr>
            <p:cNvSpPr/>
            <p:nvPr/>
          </p:nvSpPr>
          <p:spPr>
            <a:xfrm>
              <a:off x="8883000" y="4419455"/>
              <a:ext cx="261000" cy="305279"/>
            </a:xfrm>
            <a:custGeom>
              <a:avLst/>
              <a:gdLst/>
              <a:ahLst/>
              <a:cxnLst/>
              <a:rect l="l" t="t" r="r" b="b"/>
              <a:pathLst>
                <a:path w="5193" h="6074" extrusionOk="0">
                  <a:moveTo>
                    <a:pt x="1836" y="1"/>
                  </a:moveTo>
                  <a:lnTo>
                    <a:pt x="1156" y="964"/>
                  </a:lnTo>
                  <a:lnTo>
                    <a:pt x="1" y="2602"/>
                  </a:lnTo>
                  <a:lnTo>
                    <a:pt x="5193" y="6074"/>
                  </a:lnTo>
                  <a:lnTo>
                    <a:pt x="5193" y="1939"/>
                  </a:lnTo>
                  <a:lnTo>
                    <a:pt x="1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6">
              <a:extLst>
                <a:ext uri="{FF2B5EF4-FFF2-40B4-BE49-F238E27FC236}">
                  <a16:creationId xmlns:a16="http://schemas.microsoft.com/office/drawing/2014/main" id="{040EBFE6-86A1-F66D-0531-7F3A4AAB3C95}"/>
                </a:ext>
              </a:extLst>
            </p:cNvPr>
            <p:cNvSpPr/>
            <p:nvPr/>
          </p:nvSpPr>
          <p:spPr>
            <a:xfrm>
              <a:off x="8457398" y="4664271"/>
              <a:ext cx="131581" cy="142437"/>
            </a:xfrm>
            <a:custGeom>
              <a:avLst/>
              <a:gdLst/>
              <a:ahLst/>
              <a:cxnLst/>
              <a:rect l="l" t="t" r="r" b="b"/>
              <a:pathLst>
                <a:path w="2618" h="2834" extrusionOk="0">
                  <a:moveTo>
                    <a:pt x="1866" y="0"/>
                  </a:moveTo>
                  <a:cubicBezTo>
                    <a:pt x="1454" y="0"/>
                    <a:pt x="929" y="344"/>
                    <a:pt x="551" y="906"/>
                  </a:cubicBezTo>
                  <a:cubicBezTo>
                    <a:pt x="59" y="1636"/>
                    <a:pt x="1" y="2456"/>
                    <a:pt x="420" y="2738"/>
                  </a:cubicBezTo>
                  <a:cubicBezTo>
                    <a:pt x="516" y="2803"/>
                    <a:pt x="629" y="2834"/>
                    <a:pt x="752" y="2834"/>
                  </a:cubicBezTo>
                  <a:cubicBezTo>
                    <a:pt x="1164" y="2834"/>
                    <a:pt x="1689" y="2490"/>
                    <a:pt x="2067" y="1928"/>
                  </a:cubicBezTo>
                  <a:cubicBezTo>
                    <a:pt x="2558" y="1198"/>
                    <a:pt x="2618" y="377"/>
                    <a:pt x="2199" y="96"/>
                  </a:cubicBezTo>
                  <a:cubicBezTo>
                    <a:pt x="2102" y="31"/>
                    <a:pt x="1989" y="0"/>
                    <a:pt x="18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6">
              <a:extLst>
                <a:ext uri="{FF2B5EF4-FFF2-40B4-BE49-F238E27FC236}">
                  <a16:creationId xmlns:a16="http://schemas.microsoft.com/office/drawing/2014/main" id="{D0F24B7C-5288-B9BD-F07C-8FB133F07737}"/>
                </a:ext>
              </a:extLst>
            </p:cNvPr>
            <p:cNvSpPr/>
            <p:nvPr/>
          </p:nvSpPr>
          <p:spPr>
            <a:xfrm>
              <a:off x="8476698" y="4670453"/>
              <a:ext cx="667302" cy="473047"/>
            </a:xfrm>
            <a:custGeom>
              <a:avLst/>
              <a:gdLst/>
              <a:ahLst/>
              <a:cxnLst/>
              <a:rect l="l" t="t" r="r" b="b"/>
              <a:pathLst>
                <a:path w="13277" h="9412" extrusionOk="0">
                  <a:moveTo>
                    <a:pt x="1865" y="1"/>
                  </a:moveTo>
                  <a:lnTo>
                    <a:pt x="1233" y="877"/>
                  </a:lnTo>
                  <a:lnTo>
                    <a:pt x="1" y="2581"/>
                  </a:lnTo>
                  <a:lnTo>
                    <a:pt x="10504" y="9411"/>
                  </a:lnTo>
                  <a:lnTo>
                    <a:pt x="13277" y="9411"/>
                  </a:lnTo>
                  <a:lnTo>
                    <a:pt x="13277" y="6619"/>
                  </a:lnTo>
                  <a:lnTo>
                    <a:pt x="1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6">
              <a:extLst>
                <a:ext uri="{FF2B5EF4-FFF2-40B4-BE49-F238E27FC236}">
                  <a16:creationId xmlns:a16="http://schemas.microsoft.com/office/drawing/2014/main" id="{3B7BEB90-D2BE-E416-0240-0703886234CD}"/>
                </a:ext>
              </a:extLst>
            </p:cNvPr>
            <p:cNvSpPr/>
            <p:nvPr/>
          </p:nvSpPr>
          <p:spPr>
            <a:xfrm>
              <a:off x="8035415" y="4035569"/>
              <a:ext cx="43425" cy="70263"/>
            </a:xfrm>
            <a:custGeom>
              <a:avLst/>
              <a:gdLst/>
              <a:ahLst/>
              <a:cxnLst/>
              <a:rect l="l" t="t" r="r" b="b"/>
              <a:pathLst>
                <a:path w="864" h="1398" extrusionOk="0">
                  <a:moveTo>
                    <a:pt x="514" y="514"/>
                  </a:moveTo>
                  <a:lnTo>
                    <a:pt x="522" y="755"/>
                  </a:lnTo>
                  <a:lnTo>
                    <a:pt x="349" y="856"/>
                  </a:lnTo>
                  <a:lnTo>
                    <a:pt x="340" y="617"/>
                  </a:lnTo>
                  <a:lnTo>
                    <a:pt x="514" y="514"/>
                  </a:lnTo>
                  <a:close/>
                  <a:moveTo>
                    <a:pt x="606" y="0"/>
                  </a:moveTo>
                  <a:cubicBezTo>
                    <a:pt x="592" y="0"/>
                    <a:pt x="576" y="5"/>
                    <a:pt x="560" y="14"/>
                  </a:cubicBezTo>
                  <a:cubicBezTo>
                    <a:pt x="546" y="23"/>
                    <a:pt x="532" y="34"/>
                    <a:pt x="520" y="48"/>
                  </a:cubicBezTo>
                  <a:cubicBezTo>
                    <a:pt x="509" y="63"/>
                    <a:pt x="502" y="76"/>
                    <a:pt x="503" y="89"/>
                  </a:cubicBezTo>
                  <a:lnTo>
                    <a:pt x="512" y="373"/>
                  </a:lnTo>
                  <a:lnTo>
                    <a:pt x="336" y="476"/>
                  </a:lnTo>
                  <a:lnTo>
                    <a:pt x="327" y="225"/>
                  </a:lnTo>
                  <a:cubicBezTo>
                    <a:pt x="323" y="201"/>
                    <a:pt x="312" y="189"/>
                    <a:pt x="295" y="186"/>
                  </a:cubicBezTo>
                  <a:cubicBezTo>
                    <a:pt x="292" y="186"/>
                    <a:pt x="289" y="186"/>
                    <a:pt x="286" y="186"/>
                  </a:cubicBezTo>
                  <a:cubicBezTo>
                    <a:pt x="272" y="186"/>
                    <a:pt x="256" y="191"/>
                    <a:pt x="240" y="201"/>
                  </a:cubicBezTo>
                  <a:cubicBezTo>
                    <a:pt x="225" y="210"/>
                    <a:pt x="211" y="221"/>
                    <a:pt x="199" y="235"/>
                  </a:cubicBezTo>
                  <a:cubicBezTo>
                    <a:pt x="188" y="248"/>
                    <a:pt x="182" y="262"/>
                    <a:pt x="182" y="275"/>
                  </a:cubicBezTo>
                  <a:lnTo>
                    <a:pt x="193" y="559"/>
                  </a:lnTo>
                  <a:lnTo>
                    <a:pt x="37" y="649"/>
                  </a:lnTo>
                  <a:cubicBezTo>
                    <a:pt x="23" y="658"/>
                    <a:pt x="13" y="671"/>
                    <a:pt x="8" y="688"/>
                  </a:cubicBezTo>
                  <a:cubicBezTo>
                    <a:pt x="2" y="704"/>
                    <a:pt x="1" y="722"/>
                    <a:pt x="4" y="741"/>
                  </a:cubicBezTo>
                  <a:cubicBezTo>
                    <a:pt x="9" y="760"/>
                    <a:pt x="15" y="772"/>
                    <a:pt x="26" y="779"/>
                  </a:cubicBezTo>
                  <a:cubicBezTo>
                    <a:pt x="30" y="782"/>
                    <a:pt x="35" y="783"/>
                    <a:pt x="40" y="783"/>
                  </a:cubicBezTo>
                  <a:cubicBezTo>
                    <a:pt x="48" y="783"/>
                    <a:pt x="56" y="780"/>
                    <a:pt x="66" y="774"/>
                  </a:cubicBezTo>
                  <a:lnTo>
                    <a:pt x="194" y="700"/>
                  </a:lnTo>
                  <a:lnTo>
                    <a:pt x="203" y="940"/>
                  </a:lnTo>
                  <a:lnTo>
                    <a:pt x="49" y="1030"/>
                  </a:lnTo>
                  <a:cubicBezTo>
                    <a:pt x="36" y="1038"/>
                    <a:pt x="26" y="1050"/>
                    <a:pt x="20" y="1068"/>
                  </a:cubicBezTo>
                  <a:cubicBezTo>
                    <a:pt x="14" y="1086"/>
                    <a:pt x="13" y="1104"/>
                    <a:pt x="17" y="1122"/>
                  </a:cubicBezTo>
                  <a:cubicBezTo>
                    <a:pt x="20" y="1140"/>
                    <a:pt x="28" y="1153"/>
                    <a:pt x="38" y="1159"/>
                  </a:cubicBezTo>
                  <a:cubicBezTo>
                    <a:pt x="43" y="1163"/>
                    <a:pt x="49" y="1165"/>
                    <a:pt x="54" y="1165"/>
                  </a:cubicBezTo>
                  <a:cubicBezTo>
                    <a:pt x="62" y="1165"/>
                    <a:pt x="69" y="1162"/>
                    <a:pt x="77" y="1157"/>
                  </a:cubicBezTo>
                  <a:lnTo>
                    <a:pt x="205" y="1083"/>
                  </a:lnTo>
                  <a:lnTo>
                    <a:pt x="218" y="1362"/>
                  </a:lnTo>
                  <a:cubicBezTo>
                    <a:pt x="221" y="1383"/>
                    <a:pt x="233" y="1395"/>
                    <a:pt x="251" y="1397"/>
                  </a:cubicBezTo>
                  <a:cubicBezTo>
                    <a:pt x="254" y="1397"/>
                    <a:pt x="257" y="1398"/>
                    <a:pt x="260" y="1398"/>
                  </a:cubicBezTo>
                  <a:cubicBezTo>
                    <a:pt x="275" y="1398"/>
                    <a:pt x="291" y="1393"/>
                    <a:pt x="308" y="1383"/>
                  </a:cubicBezTo>
                  <a:cubicBezTo>
                    <a:pt x="319" y="1376"/>
                    <a:pt x="332" y="1364"/>
                    <a:pt x="344" y="1349"/>
                  </a:cubicBezTo>
                  <a:cubicBezTo>
                    <a:pt x="357" y="1333"/>
                    <a:pt x="362" y="1317"/>
                    <a:pt x="361" y="1304"/>
                  </a:cubicBezTo>
                  <a:lnTo>
                    <a:pt x="351" y="997"/>
                  </a:lnTo>
                  <a:lnTo>
                    <a:pt x="524" y="896"/>
                  </a:lnTo>
                  <a:lnTo>
                    <a:pt x="536" y="1177"/>
                  </a:lnTo>
                  <a:cubicBezTo>
                    <a:pt x="539" y="1199"/>
                    <a:pt x="550" y="1210"/>
                    <a:pt x="568" y="1212"/>
                  </a:cubicBezTo>
                  <a:cubicBezTo>
                    <a:pt x="571" y="1213"/>
                    <a:pt x="574" y="1213"/>
                    <a:pt x="577" y="1213"/>
                  </a:cubicBezTo>
                  <a:cubicBezTo>
                    <a:pt x="593" y="1213"/>
                    <a:pt x="609" y="1208"/>
                    <a:pt x="626" y="1198"/>
                  </a:cubicBezTo>
                  <a:cubicBezTo>
                    <a:pt x="639" y="1190"/>
                    <a:pt x="653" y="1177"/>
                    <a:pt x="664" y="1163"/>
                  </a:cubicBezTo>
                  <a:cubicBezTo>
                    <a:pt x="675" y="1147"/>
                    <a:pt x="681" y="1132"/>
                    <a:pt x="681" y="1120"/>
                  </a:cubicBezTo>
                  <a:lnTo>
                    <a:pt x="670" y="811"/>
                  </a:lnTo>
                  <a:lnTo>
                    <a:pt x="824" y="722"/>
                  </a:lnTo>
                  <a:cubicBezTo>
                    <a:pt x="836" y="716"/>
                    <a:pt x="846" y="702"/>
                    <a:pt x="854" y="684"/>
                  </a:cubicBezTo>
                  <a:cubicBezTo>
                    <a:pt x="861" y="666"/>
                    <a:pt x="863" y="648"/>
                    <a:pt x="860" y="630"/>
                  </a:cubicBezTo>
                  <a:cubicBezTo>
                    <a:pt x="857" y="612"/>
                    <a:pt x="848" y="600"/>
                    <a:pt x="835" y="593"/>
                  </a:cubicBezTo>
                  <a:cubicBezTo>
                    <a:pt x="829" y="590"/>
                    <a:pt x="823" y="589"/>
                    <a:pt x="817" y="589"/>
                  </a:cubicBezTo>
                  <a:cubicBezTo>
                    <a:pt x="810" y="589"/>
                    <a:pt x="803" y="591"/>
                    <a:pt x="796" y="595"/>
                  </a:cubicBezTo>
                  <a:lnTo>
                    <a:pt x="667" y="671"/>
                  </a:lnTo>
                  <a:lnTo>
                    <a:pt x="660" y="430"/>
                  </a:lnTo>
                  <a:lnTo>
                    <a:pt x="813" y="341"/>
                  </a:lnTo>
                  <a:cubicBezTo>
                    <a:pt x="825" y="333"/>
                    <a:pt x="834" y="320"/>
                    <a:pt x="841" y="302"/>
                  </a:cubicBezTo>
                  <a:cubicBezTo>
                    <a:pt x="849" y="286"/>
                    <a:pt x="850" y="268"/>
                    <a:pt x="846" y="248"/>
                  </a:cubicBezTo>
                  <a:cubicBezTo>
                    <a:pt x="843" y="230"/>
                    <a:pt x="835" y="218"/>
                    <a:pt x="823" y="212"/>
                  </a:cubicBezTo>
                  <a:cubicBezTo>
                    <a:pt x="818" y="210"/>
                    <a:pt x="812" y="209"/>
                    <a:pt x="807" y="209"/>
                  </a:cubicBezTo>
                  <a:cubicBezTo>
                    <a:pt x="799" y="209"/>
                    <a:pt x="792" y="211"/>
                    <a:pt x="785" y="216"/>
                  </a:cubicBezTo>
                  <a:lnTo>
                    <a:pt x="656" y="290"/>
                  </a:lnTo>
                  <a:lnTo>
                    <a:pt x="648" y="38"/>
                  </a:lnTo>
                  <a:cubicBezTo>
                    <a:pt x="643" y="15"/>
                    <a:pt x="631" y="3"/>
                    <a:pt x="614" y="1"/>
                  </a:cubicBezTo>
                  <a:cubicBezTo>
                    <a:pt x="612" y="0"/>
                    <a:pt x="609" y="0"/>
                    <a:pt x="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6">
              <a:extLst>
                <a:ext uri="{FF2B5EF4-FFF2-40B4-BE49-F238E27FC236}">
                  <a16:creationId xmlns:a16="http://schemas.microsoft.com/office/drawing/2014/main" id="{0CE4C275-7A7B-3844-B680-D3A5E13A696A}"/>
                </a:ext>
              </a:extLst>
            </p:cNvPr>
            <p:cNvSpPr/>
            <p:nvPr/>
          </p:nvSpPr>
          <p:spPr>
            <a:xfrm>
              <a:off x="8094873" y="3999733"/>
              <a:ext cx="51215" cy="65388"/>
            </a:xfrm>
            <a:custGeom>
              <a:avLst/>
              <a:gdLst/>
              <a:ahLst/>
              <a:cxnLst/>
              <a:rect l="l" t="t" r="r" b="b"/>
              <a:pathLst>
                <a:path w="1019" h="1301" extrusionOk="0">
                  <a:moveTo>
                    <a:pt x="633" y="603"/>
                  </a:moveTo>
                  <a:lnTo>
                    <a:pt x="646" y="669"/>
                  </a:lnTo>
                  <a:cubicBezTo>
                    <a:pt x="649" y="684"/>
                    <a:pt x="649" y="702"/>
                    <a:pt x="644" y="723"/>
                  </a:cubicBezTo>
                  <a:cubicBezTo>
                    <a:pt x="640" y="743"/>
                    <a:pt x="632" y="762"/>
                    <a:pt x="622" y="782"/>
                  </a:cubicBezTo>
                  <a:cubicBezTo>
                    <a:pt x="610" y="803"/>
                    <a:pt x="597" y="821"/>
                    <a:pt x="581" y="839"/>
                  </a:cubicBezTo>
                  <a:cubicBezTo>
                    <a:pt x="565" y="857"/>
                    <a:pt x="547" y="871"/>
                    <a:pt x="527" y="884"/>
                  </a:cubicBezTo>
                  <a:cubicBezTo>
                    <a:pt x="508" y="895"/>
                    <a:pt x="491" y="900"/>
                    <a:pt x="475" y="900"/>
                  </a:cubicBezTo>
                  <a:cubicBezTo>
                    <a:pt x="470" y="900"/>
                    <a:pt x="465" y="899"/>
                    <a:pt x="461" y="898"/>
                  </a:cubicBezTo>
                  <a:cubicBezTo>
                    <a:pt x="442" y="894"/>
                    <a:pt x="429" y="877"/>
                    <a:pt x="424" y="847"/>
                  </a:cubicBezTo>
                  <a:cubicBezTo>
                    <a:pt x="415" y="804"/>
                    <a:pt x="426" y="765"/>
                    <a:pt x="456" y="731"/>
                  </a:cubicBezTo>
                  <a:cubicBezTo>
                    <a:pt x="487" y="697"/>
                    <a:pt x="531" y="663"/>
                    <a:pt x="588" y="629"/>
                  </a:cubicBezTo>
                  <a:lnTo>
                    <a:pt x="633" y="603"/>
                  </a:lnTo>
                  <a:close/>
                  <a:moveTo>
                    <a:pt x="691" y="1"/>
                  </a:moveTo>
                  <a:cubicBezTo>
                    <a:pt x="610" y="1"/>
                    <a:pt x="516" y="31"/>
                    <a:pt x="410" y="93"/>
                  </a:cubicBezTo>
                  <a:cubicBezTo>
                    <a:pt x="323" y="143"/>
                    <a:pt x="251" y="201"/>
                    <a:pt x="194" y="268"/>
                  </a:cubicBezTo>
                  <a:cubicBezTo>
                    <a:pt x="136" y="334"/>
                    <a:pt x="91" y="405"/>
                    <a:pt x="61" y="479"/>
                  </a:cubicBezTo>
                  <a:cubicBezTo>
                    <a:pt x="31" y="554"/>
                    <a:pt x="13" y="631"/>
                    <a:pt x="6" y="713"/>
                  </a:cubicBezTo>
                  <a:cubicBezTo>
                    <a:pt x="0" y="793"/>
                    <a:pt x="5" y="872"/>
                    <a:pt x="20" y="952"/>
                  </a:cubicBezTo>
                  <a:cubicBezTo>
                    <a:pt x="40" y="1045"/>
                    <a:pt x="68" y="1117"/>
                    <a:pt x="105" y="1170"/>
                  </a:cubicBezTo>
                  <a:cubicBezTo>
                    <a:pt x="142" y="1223"/>
                    <a:pt x="186" y="1259"/>
                    <a:pt x="234" y="1279"/>
                  </a:cubicBezTo>
                  <a:cubicBezTo>
                    <a:pt x="269" y="1293"/>
                    <a:pt x="306" y="1301"/>
                    <a:pt x="345" y="1301"/>
                  </a:cubicBezTo>
                  <a:cubicBezTo>
                    <a:pt x="361" y="1301"/>
                    <a:pt x="377" y="1300"/>
                    <a:pt x="393" y="1297"/>
                  </a:cubicBezTo>
                  <a:cubicBezTo>
                    <a:pt x="449" y="1287"/>
                    <a:pt x="507" y="1267"/>
                    <a:pt x="563" y="1234"/>
                  </a:cubicBezTo>
                  <a:cubicBezTo>
                    <a:pt x="589" y="1218"/>
                    <a:pt x="617" y="1199"/>
                    <a:pt x="646" y="1178"/>
                  </a:cubicBezTo>
                  <a:cubicBezTo>
                    <a:pt x="677" y="1155"/>
                    <a:pt x="704" y="1133"/>
                    <a:pt x="730" y="1108"/>
                  </a:cubicBezTo>
                  <a:cubicBezTo>
                    <a:pt x="755" y="1084"/>
                    <a:pt x="775" y="1061"/>
                    <a:pt x="791" y="1038"/>
                  </a:cubicBezTo>
                  <a:cubicBezTo>
                    <a:pt x="806" y="1015"/>
                    <a:pt x="813" y="997"/>
                    <a:pt x="810" y="982"/>
                  </a:cubicBezTo>
                  <a:cubicBezTo>
                    <a:pt x="808" y="974"/>
                    <a:pt x="802" y="965"/>
                    <a:pt x="793" y="957"/>
                  </a:cubicBezTo>
                  <a:cubicBezTo>
                    <a:pt x="788" y="953"/>
                    <a:pt x="782" y="951"/>
                    <a:pt x="776" y="951"/>
                  </a:cubicBezTo>
                  <a:cubicBezTo>
                    <a:pt x="771" y="951"/>
                    <a:pt x="765" y="953"/>
                    <a:pt x="759" y="956"/>
                  </a:cubicBezTo>
                  <a:cubicBezTo>
                    <a:pt x="751" y="960"/>
                    <a:pt x="742" y="968"/>
                    <a:pt x="732" y="978"/>
                  </a:cubicBezTo>
                  <a:cubicBezTo>
                    <a:pt x="723" y="988"/>
                    <a:pt x="710" y="1002"/>
                    <a:pt x="695" y="1018"/>
                  </a:cubicBezTo>
                  <a:cubicBezTo>
                    <a:pt x="680" y="1032"/>
                    <a:pt x="662" y="1049"/>
                    <a:pt x="640" y="1066"/>
                  </a:cubicBezTo>
                  <a:cubicBezTo>
                    <a:pt x="618" y="1084"/>
                    <a:pt x="591" y="1101"/>
                    <a:pt x="561" y="1120"/>
                  </a:cubicBezTo>
                  <a:cubicBezTo>
                    <a:pt x="493" y="1158"/>
                    <a:pt x="436" y="1179"/>
                    <a:pt x="387" y="1181"/>
                  </a:cubicBezTo>
                  <a:cubicBezTo>
                    <a:pt x="383" y="1181"/>
                    <a:pt x="379" y="1181"/>
                    <a:pt x="375" y="1181"/>
                  </a:cubicBezTo>
                  <a:cubicBezTo>
                    <a:pt x="331" y="1181"/>
                    <a:pt x="293" y="1170"/>
                    <a:pt x="261" y="1147"/>
                  </a:cubicBezTo>
                  <a:cubicBezTo>
                    <a:pt x="226" y="1124"/>
                    <a:pt x="198" y="1088"/>
                    <a:pt x="177" y="1041"/>
                  </a:cubicBezTo>
                  <a:cubicBezTo>
                    <a:pt x="156" y="996"/>
                    <a:pt x="139" y="945"/>
                    <a:pt x="127" y="888"/>
                  </a:cubicBezTo>
                  <a:cubicBezTo>
                    <a:pt x="116" y="826"/>
                    <a:pt x="110" y="764"/>
                    <a:pt x="112" y="701"/>
                  </a:cubicBezTo>
                  <a:cubicBezTo>
                    <a:pt x="114" y="638"/>
                    <a:pt x="125" y="577"/>
                    <a:pt x="147" y="517"/>
                  </a:cubicBezTo>
                  <a:cubicBezTo>
                    <a:pt x="169" y="456"/>
                    <a:pt x="202" y="398"/>
                    <a:pt x="248" y="344"/>
                  </a:cubicBezTo>
                  <a:cubicBezTo>
                    <a:pt x="293" y="289"/>
                    <a:pt x="354" y="241"/>
                    <a:pt x="429" y="197"/>
                  </a:cubicBezTo>
                  <a:cubicBezTo>
                    <a:pt x="515" y="146"/>
                    <a:pt x="589" y="121"/>
                    <a:pt x="652" y="121"/>
                  </a:cubicBezTo>
                  <a:cubicBezTo>
                    <a:pt x="685" y="121"/>
                    <a:pt x="715" y="129"/>
                    <a:pt x="742" y="143"/>
                  </a:cubicBezTo>
                  <a:cubicBezTo>
                    <a:pt x="819" y="184"/>
                    <a:pt x="872" y="277"/>
                    <a:pt x="901" y="420"/>
                  </a:cubicBezTo>
                  <a:cubicBezTo>
                    <a:pt x="905" y="442"/>
                    <a:pt x="909" y="468"/>
                    <a:pt x="912" y="496"/>
                  </a:cubicBezTo>
                  <a:cubicBezTo>
                    <a:pt x="916" y="526"/>
                    <a:pt x="917" y="554"/>
                    <a:pt x="914" y="581"/>
                  </a:cubicBezTo>
                  <a:cubicBezTo>
                    <a:pt x="913" y="609"/>
                    <a:pt x="908" y="635"/>
                    <a:pt x="899" y="657"/>
                  </a:cubicBezTo>
                  <a:cubicBezTo>
                    <a:pt x="890" y="681"/>
                    <a:pt x="875" y="698"/>
                    <a:pt x="855" y="710"/>
                  </a:cubicBezTo>
                  <a:cubicBezTo>
                    <a:pt x="845" y="716"/>
                    <a:pt x="835" y="719"/>
                    <a:pt x="825" y="719"/>
                  </a:cubicBezTo>
                  <a:cubicBezTo>
                    <a:pt x="820" y="719"/>
                    <a:pt x="814" y="718"/>
                    <a:pt x="809" y="716"/>
                  </a:cubicBezTo>
                  <a:cubicBezTo>
                    <a:pt x="794" y="709"/>
                    <a:pt x="783" y="695"/>
                    <a:pt x="773" y="670"/>
                  </a:cubicBezTo>
                  <a:lnTo>
                    <a:pt x="720" y="401"/>
                  </a:lnTo>
                  <a:cubicBezTo>
                    <a:pt x="713" y="366"/>
                    <a:pt x="701" y="339"/>
                    <a:pt x="683" y="320"/>
                  </a:cubicBezTo>
                  <a:cubicBezTo>
                    <a:pt x="666" y="300"/>
                    <a:pt x="645" y="288"/>
                    <a:pt x="621" y="282"/>
                  </a:cubicBezTo>
                  <a:cubicBezTo>
                    <a:pt x="611" y="280"/>
                    <a:pt x="600" y="279"/>
                    <a:pt x="589" y="279"/>
                  </a:cubicBezTo>
                  <a:cubicBezTo>
                    <a:pt x="574" y="279"/>
                    <a:pt x="557" y="281"/>
                    <a:pt x="540" y="286"/>
                  </a:cubicBezTo>
                  <a:cubicBezTo>
                    <a:pt x="509" y="293"/>
                    <a:pt x="478" y="306"/>
                    <a:pt x="445" y="325"/>
                  </a:cubicBezTo>
                  <a:cubicBezTo>
                    <a:pt x="420" y="340"/>
                    <a:pt x="397" y="357"/>
                    <a:pt x="373" y="376"/>
                  </a:cubicBezTo>
                  <a:cubicBezTo>
                    <a:pt x="349" y="395"/>
                    <a:pt x="328" y="414"/>
                    <a:pt x="310" y="434"/>
                  </a:cubicBezTo>
                  <a:cubicBezTo>
                    <a:pt x="292" y="454"/>
                    <a:pt x="278" y="474"/>
                    <a:pt x="268" y="492"/>
                  </a:cubicBezTo>
                  <a:cubicBezTo>
                    <a:pt x="259" y="511"/>
                    <a:pt x="255" y="527"/>
                    <a:pt x="258" y="540"/>
                  </a:cubicBezTo>
                  <a:cubicBezTo>
                    <a:pt x="260" y="552"/>
                    <a:pt x="267" y="563"/>
                    <a:pt x="277" y="575"/>
                  </a:cubicBezTo>
                  <a:cubicBezTo>
                    <a:pt x="284" y="582"/>
                    <a:pt x="291" y="586"/>
                    <a:pt x="299" y="586"/>
                  </a:cubicBezTo>
                  <a:cubicBezTo>
                    <a:pt x="303" y="586"/>
                    <a:pt x="307" y="584"/>
                    <a:pt x="312" y="582"/>
                  </a:cubicBezTo>
                  <a:cubicBezTo>
                    <a:pt x="318" y="579"/>
                    <a:pt x="324" y="572"/>
                    <a:pt x="331" y="564"/>
                  </a:cubicBezTo>
                  <a:cubicBezTo>
                    <a:pt x="337" y="555"/>
                    <a:pt x="346" y="545"/>
                    <a:pt x="355" y="534"/>
                  </a:cubicBezTo>
                  <a:cubicBezTo>
                    <a:pt x="365" y="522"/>
                    <a:pt x="377" y="509"/>
                    <a:pt x="392" y="495"/>
                  </a:cubicBezTo>
                  <a:cubicBezTo>
                    <a:pt x="408" y="482"/>
                    <a:pt x="427" y="468"/>
                    <a:pt x="449" y="455"/>
                  </a:cubicBezTo>
                  <a:cubicBezTo>
                    <a:pt x="484" y="434"/>
                    <a:pt x="514" y="424"/>
                    <a:pt x="537" y="424"/>
                  </a:cubicBezTo>
                  <a:cubicBezTo>
                    <a:pt x="574" y="424"/>
                    <a:pt x="597" y="449"/>
                    <a:pt x="607" y="497"/>
                  </a:cubicBezTo>
                  <a:lnTo>
                    <a:pt x="613" y="525"/>
                  </a:lnTo>
                  <a:lnTo>
                    <a:pt x="556" y="557"/>
                  </a:lnTo>
                  <a:cubicBezTo>
                    <a:pt x="512" y="583"/>
                    <a:pt x="472" y="610"/>
                    <a:pt x="436" y="637"/>
                  </a:cubicBezTo>
                  <a:cubicBezTo>
                    <a:pt x="401" y="664"/>
                    <a:pt x="371" y="693"/>
                    <a:pt x="347" y="723"/>
                  </a:cubicBezTo>
                  <a:cubicBezTo>
                    <a:pt x="323" y="753"/>
                    <a:pt x="306" y="785"/>
                    <a:pt x="297" y="817"/>
                  </a:cubicBezTo>
                  <a:cubicBezTo>
                    <a:pt x="287" y="851"/>
                    <a:pt x="286" y="886"/>
                    <a:pt x="294" y="924"/>
                  </a:cubicBezTo>
                  <a:cubicBezTo>
                    <a:pt x="300" y="956"/>
                    <a:pt x="311" y="981"/>
                    <a:pt x="326" y="997"/>
                  </a:cubicBezTo>
                  <a:cubicBezTo>
                    <a:pt x="341" y="1014"/>
                    <a:pt x="359" y="1024"/>
                    <a:pt x="380" y="1029"/>
                  </a:cubicBezTo>
                  <a:cubicBezTo>
                    <a:pt x="387" y="1030"/>
                    <a:pt x="395" y="1031"/>
                    <a:pt x="403" y="1031"/>
                  </a:cubicBezTo>
                  <a:cubicBezTo>
                    <a:pt x="417" y="1031"/>
                    <a:pt x="432" y="1029"/>
                    <a:pt x="448" y="1024"/>
                  </a:cubicBezTo>
                  <a:cubicBezTo>
                    <a:pt x="472" y="1019"/>
                    <a:pt x="496" y="1009"/>
                    <a:pt x="520" y="994"/>
                  </a:cubicBezTo>
                  <a:cubicBezTo>
                    <a:pt x="563" y="970"/>
                    <a:pt x="596" y="940"/>
                    <a:pt x="621" y="905"/>
                  </a:cubicBezTo>
                  <a:cubicBezTo>
                    <a:pt x="645" y="871"/>
                    <a:pt x="668" y="831"/>
                    <a:pt x="688" y="785"/>
                  </a:cubicBezTo>
                  <a:cubicBezTo>
                    <a:pt x="699" y="812"/>
                    <a:pt x="722" y="829"/>
                    <a:pt x="753" y="834"/>
                  </a:cubicBezTo>
                  <a:cubicBezTo>
                    <a:pt x="760" y="836"/>
                    <a:pt x="767" y="836"/>
                    <a:pt x="775" y="836"/>
                  </a:cubicBezTo>
                  <a:cubicBezTo>
                    <a:pt x="801" y="836"/>
                    <a:pt x="831" y="827"/>
                    <a:pt x="864" y="807"/>
                  </a:cubicBezTo>
                  <a:cubicBezTo>
                    <a:pt x="902" y="785"/>
                    <a:pt x="931" y="758"/>
                    <a:pt x="954" y="723"/>
                  </a:cubicBezTo>
                  <a:cubicBezTo>
                    <a:pt x="976" y="689"/>
                    <a:pt x="993" y="652"/>
                    <a:pt x="1003" y="610"/>
                  </a:cubicBezTo>
                  <a:cubicBezTo>
                    <a:pt x="1014" y="567"/>
                    <a:pt x="1018" y="523"/>
                    <a:pt x="1017" y="477"/>
                  </a:cubicBezTo>
                  <a:cubicBezTo>
                    <a:pt x="1016" y="430"/>
                    <a:pt x="1011" y="384"/>
                    <a:pt x="1002" y="336"/>
                  </a:cubicBezTo>
                  <a:cubicBezTo>
                    <a:pt x="969" y="170"/>
                    <a:pt x="901" y="64"/>
                    <a:pt x="799" y="21"/>
                  </a:cubicBezTo>
                  <a:cubicBezTo>
                    <a:pt x="766" y="7"/>
                    <a:pt x="730"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6">
              <a:extLst>
                <a:ext uri="{FF2B5EF4-FFF2-40B4-BE49-F238E27FC236}">
                  <a16:creationId xmlns:a16="http://schemas.microsoft.com/office/drawing/2014/main" id="{0C540AB7-27F7-6352-1B08-5A16E227954A}"/>
                </a:ext>
              </a:extLst>
            </p:cNvPr>
            <p:cNvSpPr/>
            <p:nvPr/>
          </p:nvSpPr>
          <p:spPr>
            <a:xfrm>
              <a:off x="8156994" y="3953544"/>
              <a:ext cx="63076" cy="82024"/>
            </a:xfrm>
            <a:custGeom>
              <a:avLst/>
              <a:gdLst/>
              <a:ahLst/>
              <a:cxnLst/>
              <a:rect l="l" t="t" r="r" b="b"/>
              <a:pathLst>
                <a:path w="1255" h="1632" extrusionOk="0">
                  <a:moveTo>
                    <a:pt x="260" y="511"/>
                  </a:moveTo>
                  <a:cubicBezTo>
                    <a:pt x="265" y="511"/>
                    <a:pt x="270" y="511"/>
                    <a:pt x="274" y="512"/>
                  </a:cubicBezTo>
                  <a:cubicBezTo>
                    <a:pt x="294" y="518"/>
                    <a:pt x="308" y="537"/>
                    <a:pt x="314" y="570"/>
                  </a:cubicBezTo>
                  <a:lnTo>
                    <a:pt x="361" y="807"/>
                  </a:lnTo>
                  <a:cubicBezTo>
                    <a:pt x="368" y="841"/>
                    <a:pt x="364" y="870"/>
                    <a:pt x="350" y="895"/>
                  </a:cubicBezTo>
                  <a:cubicBezTo>
                    <a:pt x="336" y="920"/>
                    <a:pt x="314" y="941"/>
                    <a:pt x="284" y="958"/>
                  </a:cubicBezTo>
                  <a:cubicBezTo>
                    <a:pt x="263" y="971"/>
                    <a:pt x="244" y="977"/>
                    <a:pt x="227" y="977"/>
                  </a:cubicBezTo>
                  <a:cubicBezTo>
                    <a:pt x="222" y="977"/>
                    <a:pt x="216" y="976"/>
                    <a:pt x="211" y="975"/>
                  </a:cubicBezTo>
                  <a:cubicBezTo>
                    <a:pt x="192" y="971"/>
                    <a:pt x="178" y="950"/>
                    <a:pt x="172" y="918"/>
                  </a:cubicBezTo>
                  <a:lnTo>
                    <a:pt x="124" y="680"/>
                  </a:lnTo>
                  <a:cubicBezTo>
                    <a:pt x="119" y="646"/>
                    <a:pt x="122" y="618"/>
                    <a:pt x="136" y="593"/>
                  </a:cubicBezTo>
                  <a:cubicBezTo>
                    <a:pt x="149" y="569"/>
                    <a:pt x="171" y="547"/>
                    <a:pt x="200" y="530"/>
                  </a:cubicBezTo>
                  <a:cubicBezTo>
                    <a:pt x="223" y="517"/>
                    <a:pt x="243" y="511"/>
                    <a:pt x="260" y="511"/>
                  </a:cubicBezTo>
                  <a:close/>
                  <a:moveTo>
                    <a:pt x="308" y="385"/>
                  </a:moveTo>
                  <a:cubicBezTo>
                    <a:pt x="294" y="385"/>
                    <a:pt x="278" y="387"/>
                    <a:pt x="262" y="392"/>
                  </a:cubicBezTo>
                  <a:cubicBezTo>
                    <a:pt x="235" y="400"/>
                    <a:pt x="208" y="411"/>
                    <a:pt x="180" y="428"/>
                  </a:cubicBezTo>
                  <a:cubicBezTo>
                    <a:pt x="121" y="462"/>
                    <a:pt x="75" y="506"/>
                    <a:pt x="42" y="557"/>
                  </a:cubicBezTo>
                  <a:cubicBezTo>
                    <a:pt x="10" y="610"/>
                    <a:pt x="1" y="672"/>
                    <a:pt x="15" y="744"/>
                  </a:cubicBezTo>
                  <a:lnTo>
                    <a:pt x="62" y="982"/>
                  </a:lnTo>
                  <a:cubicBezTo>
                    <a:pt x="69" y="1018"/>
                    <a:pt x="80" y="1046"/>
                    <a:pt x="96" y="1065"/>
                  </a:cubicBezTo>
                  <a:cubicBezTo>
                    <a:pt x="112" y="1084"/>
                    <a:pt x="130" y="1096"/>
                    <a:pt x="151" y="1101"/>
                  </a:cubicBezTo>
                  <a:cubicBezTo>
                    <a:pt x="160" y="1103"/>
                    <a:pt x="169" y="1104"/>
                    <a:pt x="178" y="1104"/>
                  </a:cubicBezTo>
                  <a:cubicBezTo>
                    <a:pt x="192" y="1104"/>
                    <a:pt x="207" y="1102"/>
                    <a:pt x="222" y="1098"/>
                  </a:cubicBezTo>
                  <a:cubicBezTo>
                    <a:pt x="248" y="1090"/>
                    <a:pt x="276" y="1078"/>
                    <a:pt x="306" y="1061"/>
                  </a:cubicBezTo>
                  <a:cubicBezTo>
                    <a:pt x="334" y="1044"/>
                    <a:pt x="360" y="1025"/>
                    <a:pt x="383" y="1003"/>
                  </a:cubicBezTo>
                  <a:cubicBezTo>
                    <a:pt x="407" y="982"/>
                    <a:pt x="426" y="958"/>
                    <a:pt x="442" y="932"/>
                  </a:cubicBezTo>
                  <a:cubicBezTo>
                    <a:pt x="457" y="906"/>
                    <a:pt x="467" y="877"/>
                    <a:pt x="472" y="846"/>
                  </a:cubicBezTo>
                  <a:cubicBezTo>
                    <a:pt x="478" y="815"/>
                    <a:pt x="477" y="780"/>
                    <a:pt x="470" y="744"/>
                  </a:cubicBezTo>
                  <a:lnTo>
                    <a:pt x="423" y="507"/>
                  </a:lnTo>
                  <a:cubicBezTo>
                    <a:pt x="416" y="471"/>
                    <a:pt x="405" y="442"/>
                    <a:pt x="389" y="423"/>
                  </a:cubicBezTo>
                  <a:cubicBezTo>
                    <a:pt x="373" y="404"/>
                    <a:pt x="355" y="393"/>
                    <a:pt x="334" y="387"/>
                  </a:cubicBezTo>
                  <a:cubicBezTo>
                    <a:pt x="326" y="386"/>
                    <a:pt x="317" y="385"/>
                    <a:pt x="308" y="385"/>
                  </a:cubicBezTo>
                  <a:close/>
                  <a:moveTo>
                    <a:pt x="1036" y="668"/>
                  </a:moveTo>
                  <a:cubicBezTo>
                    <a:pt x="1041" y="668"/>
                    <a:pt x="1046" y="669"/>
                    <a:pt x="1051" y="670"/>
                  </a:cubicBezTo>
                  <a:cubicBezTo>
                    <a:pt x="1071" y="674"/>
                    <a:pt x="1085" y="694"/>
                    <a:pt x="1091" y="727"/>
                  </a:cubicBezTo>
                  <a:lnTo>
                    <a:pt x="1138" y="965"/>
                  </a:lnTo>
                  <a:cubicBezTo>
                    <a:pt x="1145" y="998"/>
                    <a:pt x="1141" y="1027"/>
                    <a:pt x="1127" y="1052"/>
                  </a:cubicBezTo>
                  <a:cubicBezTo>
                    <a:pt x="1113" y="1076"/>
                    <a:pt x="1092" y="1098"/>
                    <a:pt x="1062" y="1115"/>
                  </a:cubicBezTo>
                  <a:cubicBezTo>
                    <a:pt x="1040" y="1128"/>
                    <a:pt x="1019" y="1134"/>
                    <a:pt x="1002" y="1134"/>
                  </a:cubicBezTo>
                  <a:cubicBezTo>
                    <a:pt x="997" y="1134"/>
                    <a:pt x="993" y="1134"/>
                    <a:pt x="988" y="1133"/>
                  </a:cubicBezTo>
                  <a:cubicBezTo>
                    <a:pt x="969" y="1127"/>
                    <a:pt x="955" y="1108"/>
                    <a:pt x="950" y="1074"/>
                  </a:cubicBezTo>
                  <a:lnTo>
                    <a:pt x="903" y="837"/>
                  </a:lnTo>
                  <a:cubicBezTo>
                    <a:pt x="896" y="804"/>
                    <a:pt x="899" y="775"/>
                    <a:pt x="913" y="750"/>
                  </a:cubicBezTo>
                  <a:cubicBezTo>
                    <a:pt x="926" y="725"/>
                    <a:pt x="948" y="705"/>
                    <a:pt x="977" y="688"/>
                  </a:cubicBezTo>
                  <a:cubicBezTo>
                    <a:pt x="999" y="675"/>
                    <a:pt x="1019" y="668"/>
                    <a:pt x="1036" y="668"/>
                  </a:cubicBezTo>
                  <a:close/>
                  <a:moveTo>
                    <a:pt x="1085" y="542"/>
                  </a:moveTo>
                  <a:cubicBezTo>
                    <a:pt x="1070" y="542"/>
                    <a:pt x="1055" y="544"/>
                    <a:pt x="1039" y="548"/>
                  </a:cubicBezTo>
                  <a:cubicBezTo>
                    <a:pt x="1012" y="556"/>
                    <a:pt x="985" y="569"/>
                    <a:pt x="957" y="584"/>
                  </a:cubicBezTo>
                  <a:cubicBezTo>
                    <a:pt x="898" y="619"/>
                    <a:pt x="853" y="662"/>
                    <a:pt x="819" y="715"/>
                  </a:cubicBezTo>
                  <a:cubicBezTo>
                    <a:pt x="787" y="768"/>
                    <a:pt x="778" y="830"/>
                    <a:pt x="792" y="901"/>
                  </a:cubicBezTo>
                  <a:lnTo>
                    <a:pt x="839" y="1138"/>
                  </a:lnTo>
                  <a:cubicBezTo>
                    <a:pt x="846" y="1176"/>
                    <a:pt x="857" y="1203"/>
                    <a:pt x="873" y="1222"/>
                  </a:cubicBezTo>
                  <a:cubicBezTo>
                    <a:pt x="889" y="1241"/>
                    <a:pt x="907" y="1253"/>
                    <a:pt x="928" y="1258"/>
                  </a:cubicBezTo>
                  <a:cubicBezTo>
                    <a:pt x="937" y="1260"/>
                    <a:pt x="947" y="1261"/>
                    <a:pt x="956" y="1261"/>
                  </a:cubicBezTo>
                  <a:cubicBezTo>
                    <a:pt x="970" y="1261"/>
                    <a:pt x="984" y="1259"/>
                    <a:pt x="999" y="1254"/>
                  </a:cubicBezTo>
                  <a:cubicBezTo>
                    <a:pt x="1025" y="1246"/>
                    <a:pt x="1053" y="1235"/>
                    <a:pt x="1083" y="1217"/>
                  </a:cubicBezTo>
                  <a:cubicBezTo>
                    <a:pt x="1111" y="1201"/>
                    <a:pt x="1137" y="1182"/>
                    <a:pt x="1160" y="1161"/>
                  </a:cubicBezTo>
                  <a:cubicBezTo>
                    <a:pt x="1184" y="1139"/>
                    <a:pt x="1204" y="1115"/>
                    <a:pt x="1219" y="1089"/>
                  </a:cubicBezTo>
                  <a:cubicBezTo>
                    <a:pt x="1234" y="1063"/>
                    <a:pt x="1245" y="1035"/>
                    <a:pt x="1250" y="1003"/>
                  </a:cubicBezTo>
                  <a:cubicBezTo>
                    <a:pt x="1255" y="972"/>
                    <a:pt x="1255" y="938"/>
                    <a:pt x="1247" y="901"/>
                  </a:cubicBezTo>
                  <a:lnTo>
                    <a:pt x="1200" y="663"/>
                  </a:lnTo>
                  <a:cubicBezTo>
                    <a:pt x="1193" y="627"/>
                    <a:pt x="1182" y="599"/>
                    <a:pt x="1166" y="581"/>
                  </a:cubicBezTo>
                  <a:cubicBezTo>
                    <a:pt x="1150" y="562"/>
                    <a:pt x="1132" y="549"/>
                    <a:pt x="1111" y="545"/>
                  </a:cubicBezTo>
                  <a:cubicBezTo>
                    <a:pt x="1102" y="543"/>
                    <a:pt x="1094" y="542"/>
                    <a:pt x="1085" y="542"/>
                  </a:cubicBezTo>
                  <a:close/>
                  <a:moveTo>
                    <a:pt x="809" y="1"/>
                  </a:moveTo>
                  <a:cubicBezTo>
                    <a:pt x="798" y="1"/>
                    <a:pt x="787" y="4"/>
                    <a:pt x="776" y="10"/>
                  </a:cubicBezTo>
                  <a:cubicBezTo>
                    <a:pt x="767" y="16"/>
                    <a:pt x="760" y="22"/>
                    <a:pt x="752" y="31"/>
                  </a:cubicBezTo>
                  <a:cubicBezTo>
                    <a:pt x="745" y="40"/>
                    <a:pt x="740" y="52"/>
                    <a:pt x="737" y="65"/>
                  </a:cubicBezTo>
                  <a:lnTo>
                    <a:pt x="416" y="1570"/>
                  </a:lnTo>
                  <a:cubicBezTo>
                    <a:pt x="414" y="1580"/>
                    <a:pt x="414" y="1589"/>
                    <a:pt x="415" y="1597"/>
                  </a:cubicBezTo>
                  <a:cubicBezTo>
                    <a:pt x="418" y="1612"/>
                    <a:pt x="426" y="1623"/>
                    <a:pt x="440" y="1628"/>
                  </a:cubicBezTo>
                  <a:cubicBezTo>
                    <a:pt x="445" y="1630"/>
                    <a:pt x="450" y="1631"/>
                    <a:pt x="455" y="1631"/>
                  </a:cubicBezTo>
                  <a:cubicBezTo>
                    <a:pt x="465" y="1631"/>
                    <a:pt x="475" y="1628"/>
                    <a:pt x="486" y="1623"/>
                  </a:cubicBezTo>
                  <a:cubicBezTo>
                    <a:pt x="497" y="1616"/>
                    <a:pt x="507" y="1607"/>
                    <a:pt x="515" y="1597"/>
                  </a:cubicBezTo>
                  <a:cubicBezTo>
                    <a:pt x="523" y="1585"/>
                    <a:pt x="529" y="1574"/>
                    <a:pt x="532" y="1562"/>
                  </a:cubicBezTo>
                  <a:lnTo>
                    <a:pt x="853" y="63"/>
                  </a:lnTo>
                  <a:cubicBezTo>
                    <a:pt x="854" y="54"/>
                    <a:pt x="854" y="44"/>
                    <a:pt x="852" y="35"/>
                  </a:cubicBezTo>
                  <a:cubicBezTo>
                    <a:pt x="848" y="17"/>
                    <a:pt x="838" y="6"/>
                    <a:pt x="823" y="2"/>
                  </a:cubicBezTo>
                  <a:cubicBezTo>
                    <a:pt x="818" y="1"/>
                    <a:pt x="813"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6">
              <a:extLst>
                <a:ext uri="{FF2B5EF4-FFF2-40B4-BE49-F238E27FC236}">
                  <a16:creationId xmlns:a16="http://schemas.microsoft.com/office/drawing/2014/main" id="{62702F0A-DD58-51F7-4B03-E127035B793B}"/>
                </a:ext>
              </a:extLst>
            </p:cNvPr>
            <p:cNvSpPr/>
            <p:nvPr/>
          </p:nvSpPr>
          <p:spPr>
            <a:xfrm>
              <a:off x="8219266" y="3940175"/>
              <a:ext cx="21461" cy="16033"/>
            </a:xfrm>
            <a:custGeom>
              <a:avLst/>
              <a:gdLst/>
              <a:ahLst/>
              <a:cxnLst/>
              <a:rect l="l" t="t" r="r" b="b"/>
              <a:pathLst>
                <a:path w="427" h="319" extrusionOk="0">
                  <a:moveTo>
                    <a:pt x="385" y="0"/>
                  </a:moveTo>
                  <a:lnTo>
                    <a:pt x="211" y="2"/>
                  </a:lnTo>
                  <a:cubicBezTo>
                    <a:pt x="202" y="2"/>
                    <a:pt x="192" y="5"/>
                    <a:pt x="183" y="10"/>
                  </a:cubicBezTo>
                  <a:cubicBezTo>
                    <a:pt x="176" y="14"/>
                    <a:pt x="168" y="22"/>
                    <a:pt x="159" y="33"/>
                  </a:cubicBezTo>
                  <a:lnTo>
                    <a:pt x="19" y="214"/>
                  </a:lnTo>
                  <a:cubicBezTo>
                    <a:pt x="10" y="225"/>
                    <a:pt x="5" y="237"/>
                    <a:pt x="2" y="248"/>
                  </a:cubicBezTo>
                  <a:cubicBezTo>
                    <a:pt x="0" y="260"/>
                    <a:pt x="0" y="270"/>
                    <a:pt x="2" y="281"/>
                  </a:cubicBezTo>
                  <a:cubicBezTo>
                    <a:pt x="5" y="295"/>
                    <a:pt x="11" y="306"/>
                    <a:pt x="22" y="313"/>
                  </a:cubicBezTo>
                  <a:cubicBezTo>
                    <a:pt x="27" y="317"/>
                    <a:pt x="32" y="318"/>
                    <a:pt x="37" y="318"/>
                  </a:cubicBezTo>
                  <a:cubicBezTo>
                    <a:pt x="42" y="318"/>
                    <a:pt x="47" y="317"/>
                    <a:pt x="53" y="313"/>
                  </a:cubicBezTo>
                  <a:cubicBezTo>
                    <a:pt x="57" y="311"/>
                    <a:pt x="61" y="306"/>
                    <a:pt x="66" y="301"/>
                  </a:cubicBezTo>
                  <a:lnTo>
                    <a:pt x="205" y="118"/>
                  </a:lnTo>
                  <a:lnTo>
                    <a:pt x="380" y="117"/>
                  </a:lnTo>
                  <a:cubicBezTo>
                    <a:pt x="383" y="117"/>
                    <a:pt x="386" y="116"/>
                    <a:pt x="389" y="116"/>
                  </a:cubicBezTo>
                  <a:cubicBezTo>
                    <a:pt x="392" y="115"/>
                    <a:pt x="394" y="115"/>
                    <a:pt x="397" y="114"/>
                  </a:cubicBezTo>
                  <a:cubicBezTo>
                    <a:pt x="407" y="107"/>
                    <a:pt x="416" y="96"/>
                    <a:pt x="420" y="80"/>
                  </a:cubicBezTo>
                  <a:cubicBezTo>
                    <a:pt x="426" y="64"/>
                    <a:pt x="427" y="50"/>
                    <a:pt x="425" y="36"/>
                  </a:cubicBezTo>
                  <a:cubicBezTo>
                    <a:pt x="420" y="14"/>
                    <a:pt x="407" y="1"/>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6">
              <a:extLst>
                <a:ext uri="{FF2B5EF4-FFF2-40B4-BE49-F238E27FC236}">
                  <a16:creationId xmlns:a16="http://schemas.microsoft.com/office/drawing/2014/main" id="{94DC4275-D282-9EA7-A3F5-A5086164E99D}"/>
                </a:ext>
              </a:extLst>
            </p:cNvPr>
            <p:cNvSpPr/>
            <p:nvPr/>
          </p:nvSpPr>
          <p:spPr>
            <a:xfrm>
              <a:off x="8252287" y="3912934"/>
              <a:ext cx="49958" cy="67952"/>
            </a:xfrm>
            <a:custGeom>
              <a:avLst/>
              <a:gdLst/>
              <a:ahLst/>
              <a:cxnLst/>
              <a:rect l="l" t="t" r="r" b="b"/>
              <a:pathLst>
                <a:path w="994" h="1352" extrusionOk="0">
                  <a:moveTo>
                    <a:pt x="285" y="761"/>
                  </a:moveTo>
                  <a:lnTo>
                    <a:pt x="642" y="919"/>
                  </a:lnTo>
                  <a:cubicBezTo>
                    <a:pt x="627" y="959"/>
                    <a:pt x="606" y="996"/>
                    <a:pt x="578" y="1032"/>
                  </a:cubicBezTo>
                  <a:cubicBezTo>
                    <a:pt x="551" y="1067"/>
                    <a:pt x="515" y="1098"/>
                    <a:pt x="470" y="1124"/>
                  </a:cubicBezTo>
                  <a:cubicBezTo>
                    <a:pt x="433" y="1146"/>
                    <a:pt x="401" y="1159"/>
                    <a:pt x="369" y="1164"/>
                  </a:cubicBezTo>
                  <a:cubicBezTo>
                    <a:pt x="357" y="1166"/>
                    <a:pt x="345" y="1167"/>
                    <a:pt x="334" y="1167"/>
                  </a:cubicBezTo>
                  <a:cubicBezTo>
                    <a:pt x="318" y="1167"/>
                    <a:pt x="304" y="1165"/>
                    <a:pt x="290" y="1159"/>
                  </a:cubicBezTo>
                  <a:cubicBezTo>
                    <a:pt x="268" y="1151"/>
                    <a:pt x="249" y="1137"/>
                    <a:pt x="234" y="1116"/>
                  </a:cubicBezTo>
                  <a:cubicBezTo>
                    <a:pt x="218" y="1096"/>
                    <a:pt x="208" y="1071"/>
                    <a:pt x="202" y="1042"/>
                  </a:cubicBezTo>
                  <a:cubicBezTo>
                    <a:pt x="197" y="1015"/>
                    <a:pt x="196" y="989"/>
                    <a:pt x="199" y="963"/>
                  </a:cubicBezTo>
                  <a:cubicBezTo>
                    <a:pt x="202" y="937"/>
                    <a:pt x="208" y="913"/>
                    <a:pt x="217" y="889"/>
                  </a:cubicBezTo>
                  <a:cubicBezTo>
                    <a:pt x="226" y="865"/>
                    <a:pt x="236" y="843"/>
                    <a:pt x="249" y="821"/>
                  </a:cubicBezTo>
                  <a:cubicBezTo>
                    <a:pt x="261" y="800"/>
                    <a:pt x="272" y="780"/>
                    <a:pt x="285" y="761"/>
                  </a:cubicBezTo>
                  <a:close/>
                  <a:moveTo>
                    <a:pt x="442" y="0"/>
                  </a:moveTo>
                  <a:cubicBezTo>
                    <a:pt x="422" y="0"/>
                    <a:pt x="400" y="3"/>
                    <a:pt x="376" y="8"/>
                  </a:cubicBezTo>
                  <a:cubicBezTo>
                    <a:pt x="340" y="15"/>
                    <a:pt x="299" y="32"/>
                    <a:pt x="254" y="58"/>
                  </a:cubicBezTo>
                  <a:cubicBezTo>
                    <a:pt x="214" y="82"/>
                    <a:pt x="175" y="111"/>
                    <a:pt x="142" y="145"/>
                  </a:cubicBezTo>
                  <a:cubicBezTo>
                    <a:pt x="108" y="178"/>
                    <a:pt x="80" y="216"/>
                    <a:pt x="57" y="256"/>
                  </a:cubicBezTo>
                  <a:cubicBezTo>
                    <a:pt x="36" y="296"/>
                    <a:pt x="20" y="338"/>
                    <a:pt x="10" y="383"/>
                  </a:cubicBezTo>
                  <a:cubicBezTo>
                    <a:pt x="1" y="427"/>
                    <a:pt x="1" y="472"/>
                    <a:pt x="10" y="517"/>
                  </a:cubicBezTo>
                  <a:cubicBezTo>
                    <a:pt x="21" y="575"/>
                    <a:pt x="42" y="616"/>
                    <a:pt x="73" y="644"/>
                  </a:cubicBezTo>
                  <a:cubicBezTo>
                    <a:pt x="103" y="671"/>
                    <a:pt x="137" y="693"/>
                    <a:pt x="173" y="712"/>
                  </a:cubicBezTo>
                  <a:cubicBezTo>
                    <a:pt x="152" y="741"/>
                    <a:pt x="130" y="773"/>
                    <a:pt x="111" y="808"/>
                  </a:cubicBezTo>
                  <a:cubicBezTo>
                    <a:pt x="92" y="844"/>
                    <a:pt x="75" y="880"/>
                    <a:pt x="63" y="918"/>
                  </a:cubicBezTo>
                  <a:cubicBezTo>
                    <a:pt x="50" y="955"/>
                    <a:pt x="41" y="994"/>
                    <a:pt x="38" y="1033"/>
                  </a:cubicBezTo>
                  <a:cubicBezTo>
                    <a:pt x="33" y="1073"/>
                    <a:pt x="36" y="1112"/>
                    <a:pt x="44" y="1150"/>
                  </a:cubicBezTo>
                  <a:cubicBezTo>
                    <a:pt x="53" y="1196"/>
                    <a:pt x="70" y="1236"/>
                    <a:pt x="94" y="1268"/>
                  </a:cubicBezTo>
                  <a:cubicBezTo>
                    <a:pt x="119" y="1301"/>
                    <a:pt x="151" y="1324"/>
                    <a:pt x="189" y="1338"/>
                  </a:cubicBezTo>
                  <a:cubicBezTo>
                    <a:pt x="214" y="1347"/>
                    <a:pt x="240" y="1351"/>
                    <a:pt x="269" y="1351"/>
                  </a:cubicBezTo>
                  <a:cubicBezTo>
                    <a:pt x="286" y="1351"/>
                    <a:pt x="302" y="1350"/>
                    <a:pt x="319" y="1347"/>
                  </a:cubicBezTo>
                  <a:cubicBezTo>
                    <a:pt x="369" y="1339"/>
                    <a:pt x="422" y="1319"/>
                    <a:pt x="479" y="1285"/>
                  </a:cubicBezTo>
                  <a:cubicBezTo>
                    <a:pt x="548" y="1246"/>
                    <a:pt x="606" y="1198"/>
                    <a:pt x="649" y="1142"/>
                  </a:cubicBezTo>
                  <a:cubicBezTo>
                    <a:pt x="694" y="1087"/>
                    <a:pt x="731" y="1029"/>
                    <a:pt x="758" y="968"/>
                  </a:cubicBezTo>
                  <a:lnTo>
                    <a:pt x="885" y="1023"/>
                  </a:lnTo>
                  <a:cubicBezTo>
                    <a:pt x="893" y="1026"/>
                    <a:pt x="900" y="1028"/>
                    <a:pt x="906" y="1028"/>
                  </a:cubicBezTo>
                  <a:cubicBezTo>
                    <a:pt x="907" y="1028"/>
                    <a:pt x="908" y="1028"/>
                    <a:pt x="910" y="1027"/>
                  </a:cubicBezTo>
                  <a:cubicBezTo>
                    <a:pt x="916" y="1026"/>
                    <a:pt x="923" y="1024"/>
                    <a:pt x="930" y="1020"/>
                  </a:cubicBezTo>
                  <a:cubicBezTo>
                    <a:pt x="949" y="1008"/>
                    <a:pt x="965" y="991"/>
                    <a:pt x="977" y="969"/>
                  </a:cubicBezTo>
                  <a:cubicBezTo>
                    <a:pt x="989" y="946"/>
                    <a:pt x="994" y="926"/>
                    <a:pt x="991" y="907"/>
                  </a:cubicBezTo>
                  <a:cubicBezTo>
                    <a:pt x="988" y="896"/>
                    <a:pt x="983" y="888"/>
                    <a:pt x="974" y="883"/>
                  </a:cubicBezTo>
                  <a:lnTo>
                    <a:pt x="816" y="814"/>
                  </a:lnTo>
                  <a:cubicBezTo>
                    <a:pt x="826" y="775"/>
                    <a:pt x="833" y="738"/>
                    <a:pt x="837" y="701"/>
                  </a:cubicBezTo>
                  <a:cubicBezTo>
                    <a:pt x="841" y="664"/>
                    <a:pt x="844" y="629"/>
                    <a:pt x="844" y="596"/>
                  </a:cubicBezTo>
                  <a:cubicBezTo>
                    <a:pt x="844" y="565"/>
                    <a:pt x="843" y="534"/>
                    <a:pt x="841" y="508"/>
                  </a:cubicBezTo>
                  <a:cubicBezTo>
                    <a:pt x="839" y="481"/>
                    <a:pt x="835" y="459"/>
                    <a:pt x="832" y="441"/>
                  </a:cubicBezTo>
                  <a:cubicBezTo>
                    <a:pt x="826" y="414"/>
                    <a:pt x="818" y="396"/>
                    <a:pt x="807" y="387"/>
                  </a:cubicBezTo>
                  <a:cubicBezTo>
                    <a:pt x="803" y="384"/>
                    <a:pt x="798" y="383"/>
                    <a:pt x="792" y="383"/>
                  </a:cubicBezTo>
                  <a:cubicBezTo>
                    <a:pt x="781" y="383"/>
                    <a:pt x="766" y="388"/>
                    <a:pt x="749" y="398"/>
                  </a:cubicBezTo>
                  <a:cubicBezTo>
                    <a:pt x="721" y="414"/>
                    <a:pt x="705" y="428"/>
                    <a:pt x="697" y="444"/>
                  </a:cubicBezTo>
                  <a:cubicBezTo>
                    <a:pt x="689" y="459"/>
                    <a:pt x="685" y="477"/>
                    <a:pt x="688" y="496"/>
                  </a:cubicBezTo>
                  <a:cubicBezTo>
                    <a:pt x="691" y="529"/>
                    <a:pt x="697" y="567"/>
                    <a:pt x="702" y="611"/>
                  </a:cubicBezTo>
                  <a:cubicBezTo>
                    <a:pt x="707" y="656"/>
                    <a:pt x="706" y="707"/>
                    <a:pt x="697" y="763"/>
                  </a:cubicBezTo>
                  <a:lnTo>
                    <a:pt x="368" y="613"/>
                  </a:lnTo>
                  <a:cubicBezTo>
                    <a:pt x="349" y="605"/>
                    <a:pt x="327" y="595"/>
                    <a:pt x="306" y="585"/>
                  </a:cubicBezTo>
                  <a:cubicBezTo>
                    <a:pt x="285" y="574"/>
                    <a:pt x="263" y="561"/>
                    <a:pt x="244" y="548"/>
                  </a:cubicBezTo>
                  <a:cubicBezTo>
                    <a:pt x="225" y="534"/>
                    <a:pt x="209" y="517"/>
                    <a:pt x="194" y="499"/>
                  </a:cubicBezTo>
                  <a:cubicBezTo>
                    <a:pt x="180" y="482"/>
                    <a:pt x="171" y="461"/>
                    <a:pt x="166" y="436"/>
                  </a:cubicBezTo>
                  <a:cubicBezTo>
                    <a:pt x="156" y="388"/>
                    <a:pt x="162" y="342"/>
                    <a:pt x="184" y="299"/>
                  </a:cubicBezTo>
                  <a:cubicBezTo>
                    <a:pt x="206" y="256"/>
                    <a:pt x="240" y="221"/>
                    <a:pt x="285" y="194"/>
                  </a:cubicBezTo>
                  <a:cubicBezTo>
                    <a:pt x="315" y="177"/>
                    <a:pt x="341" y="168"/>
                    <a:pt x="362" y="168"/>
                  </a:cubicBezTo>
                  <a:cubicBezTo>
                    <a:pt x="363" y="168"/>
                    <a:pt x="364" y="168"/>
                    <a:pt x="366" y="168"/>
                  </a:cubicBezTo>
                  <a:cubicBezTo>
                    <a:pt x="387" y="169"/>
                    <a:pt x="406" y="173"/>
                    <a:pt x="423" y="180"/>
                  </a:cubicBezTo>
                  <a:cubicBezTo>
                    <a:pt x="439" y="186"/>
                    <a:pt x="455" y="192"/>
                    <a:pt x="467" y="198"/>
                  </a:cubicBezTo>
                  <a:cubicBezTo>
                    <a:pt x="473" y="200"/>
                    <a:pt x="478" y="201"/>
                    <a:pt x="484" y="201"/>
                  </a:cubicBezTo>
                  <a:cubicBezTo>
                    <a:pt x="492" y="201"/>
                    <a:pt x="500" y="199"/>
                    <a:pt x="508" y="194"/>
                  </a:cubicBezTo>
                  <a:cubicBezTo>
                    <a:pt x="527" y="183"/>
                    <a:pt x="542" y="165"/>
                    <a:pt x="555" y="140"/>
                  </a:cubicBezTo>
                  <a:cubicBezTo>
                    <a:pt x="567" y="114"/>
                    <a:pt x="572" y="92"/>
                    <a:pt x="567" y="71"/>
                  </a:cubicBezTo>
                  <a:cubicBezTo>
                    <a:pt x="565" y="56"/>
                    <a:pt x="555" y="41"/>
                    <a:pt x="538" y="28"/>
                  </a:cubicBezTo>
                  <a:cubicBezTo>
                    <a:pt x="521" y="15"/>
                    <a:pt x="500" y="6"/>
                    <a:pt x="473" y="3"/>
                  </a:cubicBezTo>
                  <a:cubicBezTo>
                    <a:pt x="463" y="1"/>
                    <a:pt x="453"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6">
              <a:extLst>
                <a:ext uri="{FF2B5EF4-FFF2-40B4-BE49-F238E27FC236}">
                  <a16:creationId xmlns:a16="http://schemas.microsoft.com/office/drawing/2014/main" id="{5F9646C4-56A3-0F27-4D5B-F46872B6CD89}"/>
                </a:ext>
              </a:extLst>
            </p:cNvPr>
            <p:cNvSpPr/>
            <p:nvPr/>
          </p:nvSpPr>
          <p:spPr>
            <a:xfrm>
              <a:off x="8049187" y="4121413"/>
              <a:ext cx="28849" cy="67449"/>
            </a:xfrm>
            <a:custGeom>
              <a:avLst/>
              <a:gdLst/>
              <a:ahLst/>
              <a:cxnLst/>
              <a:rect l="l" t="t" r="r" b="b"/>
              <a:pathLst>
                <a:path w="574" h="1342" extrusionOk="0">
                  <a:moveTo>
                    <a:pt x="305" y="1"/>
                  </a:moveTo>
                  <a:cubicBezTo>
                    <a:pt x="292" y="1"/>
                    <a:pt x="275" y="7"/>
                    <a:pt x="254" y="19"/>
                  </a:cubicBezTo>
                  <a:cubicBezTo>
                    <a:pt x="215" y="40"/>
                    <a:pt x="179" y="71"/>
                    <a:pt x="146" y="108"/>
                  </a:cubicBezTo>
                  <a:cubicBezTo>
                    <a:pt x="112" y="144"/>
                    <a:pt x="84" y="184"/>
                    <a:pt x="60" y="228"/>
                  </a:cubicBezTo>
                  <a:cubicBezTo>
                    <a:pt x="36" y="272"/>
                    <a:pt x="21" y="320"/>
                    <a:pt x="11" y="368"/>
                  </a:cubicBezTo>
                  <a:cubicBezTo>
                    <a:pt x="0" y="416"/>
                    <a:pt x="0" y="464"/>
                    <a:pt x="8" y="509"/>
                  </a:cubicBezTo>
                  <a:lnTo>
                    <a:pt x="141" y="1173"/>
                  </a:lnTo>
                  <a:cubicBezTo>
                    <a:pt x="151" y="1223"/>
                    <a:pt x="168" y="1261"/>
                    <a:pt x="192" y="1287"/>
                  </a:cubicBezTo>
                  <a:cubicBezTo>
                    <a:pt x="217" y="1314"/>
                    <a:pt x="245" y="1331"/>
                    <a:pt x="279" y="1338"/>
                  </a:cubicBezTo>
                  <a:cubicBezTo>
                    <a:pt x="293" y="1340"/>
                    <a:pt x="307" y="1342"/>
                    <a:pt x="322" y="1342"/>
                  </a:cubicBezTo>
                  <a:cubicBezTo>
                    <a:pt x="343" y="1342"/>
                    <a:pt x="364" y="1339"/>
                    <a:pt x="386" y="1334"/>
                  </a:cubicBezTo>
                  <a:cubicBezTo>
                    <a:pt x="424" y="1325"/>
                    <a:pt x="463" y="1309"/>
                    <a:pt x="502" y="1287"/>
                  </a:cubicBezTo>
                  <a:cubicBezTo>
                    <a:pt x="534" y="1268"/>
                    <a:pt x="556" y="1247"/>
                    <a:pt x="563" y="1227"/>
                  </a:cubicBezTo>
                  <a:cubicBezTo>
                    <a:pt x="571" y="1207"/>
                    <a:pt x="574" y="1186"/>
                    <a:pt x="569" y="1164"/>
                  </a:cubicBezTo>
                  <a:cubicBezTo>
                    <a:pt x="566" y="1146"/>
                    <a:pt x="559" y="1131"/>
                    <a:pt x="549" y="1119"/>
                  </a:cubicBezTo>
                  <a:cubicBezTo>
                    <a:pt x="544" y="1114"/>
                    <a:pt x="538" y="1111"/>
                    <a:pt x="530" y="1111"/>
                  </a:cubicBezTo>
                  <a:cubicBezTo>
                    <a:pt x="522" y="1111"/>
                    <a:pt x="512" y="1114"/>
                    <a:pt x="502" y="1120"/>
                  </a:cubicBezTo>
                  <a:cubicBezTo>
                    <a:pt x="482" y="1131"/>
                    <a:pt x="462" y="1140"/>
                    <a:pt x="441" y="1148"/>
                  </a:cubicBezTo>
                  <a:cubicBezTo>
                    <a:pt x="420" y="1156"/>
                    <a:pt x="400" y="1160"/>
                    <a:pt x="381" y="1160"/>
                  </a:cubicBezTo>
                  <a:cubicBezTo>
                    <a:pt x="362" y="1159"/>
                    <a:pt x="345" y="1153"/>
                    <a:pt x="330" y="1142"/>
                  </a:cubicBezTo>
                  <a:cubicBezTo>
                    <a:pt x="316" y="1130"/>
                    <a:pt x="306" y="1110"/>
                    <a:pt x="300" y="1082"/>
                  </a:cubicBezTo>
                  <a:lnTo>
                    <a:pt x="167" y="416"/>
                  </a:lnTo>
                  <a:cubicBezTo>
                    <a:pt x="164" y="397"/>
                    <a:pt x="164" y="376"/>
                    <a:pt x="167" y="351"/>
                  </a:cubicBezTo>
                  <a:cubicBezTo>
                    <a:pt x="170" y="327"/>
                    <a:pt x="178" y="303"/>
                    <a:pt x="191" y="279"/>
                  </a:cubicBezTo>
                  <a:cubicBezTo>
                    <a:pt x="203" y="255"/>
                    <a:pt x="219" y="233"/>
                    <a:pt x="239" y="210"/>
                  </a:cubicBezTo>
                  <a:cubicBezTo>
                    <a:pt x="258" y="188"/>
                    <a:pt x="282" y="169"/>
                    <a:pt x="309" y="153"/>
                  </a:cubicBezTo>
                  <a:cubicBezTo>
                    <a:pt x="325" y="144"/>
                    <a:pt x="336" y="130"/>
                    <a:pt x="343" y="110"/>
                  </a:cubicBezTo>
                  <a:cubicBezTo>
                    <a:pt x="351" y="90"/>
                    <a:pt x="352" y="70"/>
                    <a:pt x="347" y="47"/>
                  </a:cubicBezTo>
                  <a:cubicBezTo>
                    <a:pt x="343" y="27"/>
                    <a:pt x="334" y="12"/>
                    <a:pt x="320" y="4"/>
                  </a:cubicBezTo>
                  <a:cubicBezTo>
                    <a:pt x="316" y="2"/>
                    <a:pt x="31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6">
              <a:extLst>
                <a:ext uri="{FF2B5EF4-FFF2-40B4-BE49-F238E27FC236}">
                  <a16:creationId xmlns:a16="http://schemas.microsoft.com/office/drawing/2014/main" id="{C3AB70E6-634E-BFFF-4DA1-2CFCA62E3060}"/>
                </a:ext>
              </a:extLst>
            </p:cNvPr>
            <p:cNvSpPr/>
            <p:nvPr/>
          </p:nvSpPr>
          <p:spPr>
            <a:xfrm>
              <a:off x="8074367" y="4110758"/>
              <a:ext cx="29151" cy="66946"/>
            </a:xfrm>
            <a:custGeom>
              <a:avLst/>
              <a:gdLst/>
              <a:ahLst/>
              <a:cxnLst/>
              <a:rect l="l" t="t" r="r" b="b"/>
              <a:pathLst>
                <a:path w="580" h="1332" extrusionOk="0">
                  <a:moveTo>
                    <a:pt x="229" y="1"/>
                  </a:moveTo>
                  <a:cubicBezTo>
                    <a:pt x="215" y="1"/>
                    <a:pt x="200" y="2"/>
                    <a:pt x="185" y="5"/>
                  </a:cubicBezTo>
                  <a:cubicBezTo>
                    <a:pt x="145" y="10"/>
                    <a:pt x="105" y="25"/>
                    <a:pt x="67" y="47"/>
                  </a:cubicBezTo>
                  <a:cubicBezTo>
                    <a:pt x="38" y="64"/>
                    <a:pt x="20" y="83"/>
                    <a:pt x="11" y="104"/>
                  </a:cubicBezTo>
                  <a:cubicBezTo>
                    <a:pt x="3" y="125"/>
                    <a:pt x="1" y="145"/>
                    <a:pt x="5" y="166"/>
                  </a:cubicBezTo>
                  <a:cubicBezTo>
                    <a:pt x="10" y="188"/>
                    <a:pt x="17" y="204"/>
                    <a:pt x="30" y="212"/>
                  </a:cubicBezTo>
                  <a:cubicBezTo>
                    <a:pt x="36" y="216"/>
                    <a:pt x="42" y="219"/>
                    <a:pt x="49" y="219"/>
                  </a:cubicBezTo>
                  <a:cubicBezTo>
                    <a:pt x="56" y="219"/>
                    <a:pt x="64" y="216"/>
                    <a:pt x="71" y="212"/>
                  </a:cubicBezTo>
                  <a:cubicBezTo>
                    <a:pt x="98" y="196"/>
                    <a:pt x="124" y="186"/>
                    <a:pt x="147" y="184"/>
                  </a:cubicBezTo>
                  <a:cubicBezTo>
                    <a:pt x="156" y="182"/>
                    <a:pt x="164" y="182"/>
                    <a:pt x="172" y="182"/>
                  </a:cubicBezTo>
                  <a:cubicBezTo>
                    <a:pt x="186" y="182"/>
                    <a:pt x="198" y="184"/>
                    <a:pt x="210" y="188"/>
                  </a:cubicBezTo>
                  <a:cubicBezTo>
                    <a:pt x="228" y="195"/>
                    <a:pt x="243" y="205"/>
                    <a:pt x="254" y="221"/>
                  </a:cubicBezTo>
                  <a:cubicBezTo>
                    <a:pt x="266" y="235"/>
                    <a:pt x="273" y="253"/>
                    <a:pt x="278" y="273"/>
                  </a:cubicBezTo>
                  <a:lnTo>
                    <a:pt x="409" y="937"/>
                  </a:lnTo>
                  <a:cubicBezTo>
                    <a:pt x="415" y="966"/>
                    <a:pt x="415" y="993"/>
                    <a:pt x="407" y="1017"/>
                  </a:cubicBezTo>
                  <a:cubicBezTo>
                    <a:pt x="399" y="1042"/>
                    <a:pt x="388" y="1063"/>
                    <a:pt x="373" y="1084"/>
                  </a:cubicBezTo>
                  <a:cubicBezTo>
                    <a:pt x="359" y="1105"/>
                    <a:pt x="341" y="1123"/>
                    <a:pt x="321" y="1139"/>
                  </a:cubicBezTo>
                  <a:cubicBezTo>
                    <a:pt x="302" y="1154"/>
                    <a:pt x="283" y="1168"/>
                    <a:pt x="264" y="1179"/>
                  </a:cubicBezTo>
                  <a:cubicBezTo>
                    <a:pt x="243" y="1191"/>
                    <a:pt x="230" y="1207"/>
                    <a:pt x="227" y="1226"/>
                  </a:cubicBezTo>
                  <a:cubicBezTo>
                    <a:pt x="223" y="1247"/>
                    <a:pt x="223" y="1266"/>
                    <a:pt x="227" y="1284"/>
                  </a:cubicBezTo>
                  <a:cubicBezTo>
                    <a:pt x="231" y="1305"/>
                    <a:pt x="240" y="1320"/>
                    <a:pt x="254" y="1328"/>
                  </a:cubicBezTo>
                  <a:cubicBezTo>
                    <a:pt x="258" y="1330"/>
                    <a:pt x="263" y="1331"/>
                    <a:pt x="268" y="1331"/>
                  </a:cubicBezTo>
                  <a:cubicBezTo>
                    <a:pt x="281" y="1331"/>
                    <a:pt x="300" y="1324"/>
                    <a:pt x="324" y="1311"/>
                  </a:cubicBezTo>
                  <a:cubicBezTo>
                    <a:pt x="362" y="1288"/>
                    <a:pt x="398" y="1260"/>
                    <a:pt x="432" y="1227"/>
                  </a:cubicBezTo>
                  <a:cubicBezTo>
                    <a:pt x="466" y="1195"/>
                    <a:pt x="495" y="1158"/>
                    <a:pt x="518" y="1117"/>
                  </a:cubicBezTo>
                  <a:cubicBezTo>
                    <a:pt x="543" y="1078"/>
                    <a:pt x="560" y="1034"/>
                    <a:pt x="570" y="988"/>
                  </a:cubicBezTo>
                  <a:cubicBezTo>
                    <a:pt x="579" y="941"/>
                    <a:pt x="579" y="893"/>
                    <a:pt x="570" y="845"/>
                  </a:cubicBezTo>
                  <a:lnTo>
                    <a:pt x="437" y="179"/>
                  </a:lnTo>
                  <a:cubicBezTo>
                    <a:pt x="428" y="134"/>
                    <a:pt x="412" y="98"/>
                    <a:pt x="387" y="69"/>
                  </a:cubicBezTo>
                  <a:cubicBezTo>
                    <a:pt x="361" y="41"/>
                    <a:pt x="332" y="21"/>
                    <a:pt x="297" y="11"/>
                  </a:cubicBezTo>
                  <a:cubicBezTo>
                    <a:pt x="276" y="4"/>
                    <a:pt x="253"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6">
              <a:extLst>
                <a:ext uri="{FF2B5EF4-FFF2-40B4-BE49-F238E27FC236}">
                  <a16:creationId xmlns:a16="http://schemas.microsoft.com/office/drawing/2014/main" id="{B6BA9B5D-E75F-2D44-2905-526ED49EBAD1}"/>
                </a:ext>
              </a:extLst>
            </p:cNvPr>
            <p:cNvSpPr/>
            <p:nvPr/>
          </p:nvSpPr>
          <p:spPr>
            <a:xfrm>
              <a:off x="8105227" y="4082361"/>
              <a:ext cx="36087" cy="72827"/>
            </a:xfrm>
            <a:custGeom>
              <a:avLst/>
              <a:gdLst/>
              <a:ahLst/>
              <a:cxnLst/>
              <a:rect l="l" t="t" r="r" b="b"/>
              <a:pathLst>
                <a:path w="718" h="1449" extrusionOk="0">
                  <a:moveTo>
                    <a:pt x="638" y="1"/>
                  </a:moveTo>
                  <a:cubicBezTo>
                    <a:pt x="625" y="1"/>
                    <a:pt x="612" y="5"/>
                    <a:pt x="599" y="12"/>
                  </a:cubicBezTo>
                  <a:lnTo>
                    <a:pt x="62" y="324"/>
                  </a:lnTo>
                  <a:cubicBezTo>
                    <a:pt x="45" y="334"/>
                    <a:pt x="31" y="350"/>
                    <a:pt x="18" y="370"/>
                  </a:cubicBezTo>
                  <a:cubicBezTo>
                    <a:pt x="5" y="391"/>
                    <a:pt x="0" y="407"/>
                    <a:pt x="2" y="422"/>
                  </a:cubicBezTo>
                  <a:lnTo>
                    <a:pt x="52" y="668"/>
                  </a:lnTo>
                  <a:cubicBezTo>
                    <a:pt x="55" y="683"/>
                    <a:pt x="66" y="692"/>
                    <a:pt x="84" y="693"/>
                  </a:cubicBezTo>
                  <a:cubicBezTo>
                    <a:pt x="86" y="694"/>
                    <a:pt x="88" y="694"/>
                    <a:pt x="91" y="694"/>
                  </a:cubicBezTo>
                  <a:cubicBezTo>
                    <a:pt x="106" y="694"/>
                    <a:pt x="124" y="688"/>
                    <a:pt x="141" y="678"/>
                  </a:cubicBezTo>
                  <a:cubicBezTo>
                    <a:pt x="162" y="665"/>
                    <a:pt x="180" y="650"/>
                    <a:pt x="195" y="629"/>
                  </a:cubicBezTo>
                  <a:cubicBezTo>
                    <a:pt x="210" y="609"/>
                    <a:pt x="215" y="590"/>
                    <a:pt x="212" y="574"/>
                  </a:cubicBezTo>
                  <a:lnTo>
                    <a:pt x="181" y="423"/>
                  </a:lnTo>
                  <a:lnTo>
                    <a:pt x="541" y="215"/>
                  </a:lnTo>
                  <a:lnTo>
                    <a:pt x="560" y="314"/>
                  </a:lnTo>
                  <a:lnTo>
                    <a:pt x="305" y="1369"/>
                  </a:lnTo>
                  <a:cubicBezTo>
                    <a:pt x="303" y="1381"/>
                    <a:pt x="302" y="1394"/>
                    <a:pt x="304" y="1405"/>
                  </a:cubicBezTo>
                  <a:cubicBezTo>
                    <a:pt x="310" y="1430"/>
                    <a:pt x="323" y="1445"/>
                    <a:pt x="347" y="1448"/>
                  </a:cubicBezTo>
                  <a:cubicBezTo>
                    <a:pt x="352" y="1449"/>
                    <a:pt x="356" y="1449"/>
                    <a:pt x="361" y="1449"/>
                  </a:cubicBezTo>
                  <a:cubicBezTo>
                    <a:pt x="381" y="1449"/>
                    <a:pt x="400" y="1443"/>
                    <a:pt x="421" y="1431"/>
                  </a:cubicBezTo>
                  <a:cubicBezTo>
                    <a:pt x="444" y="1418"/>
                    <a:pt x="459" y="1399"/>
                    <a:pt x="464" y="1377"/>
                  </a:cubicBezTo>
                  <a:lnTo>
                    <a:pt x="705" y="304"/>
                  </a:lnTo>
                  <a:cubicBezTo>
                    <a:pt x="710" y="284"/>
                    <a:pt x="713" y="263"/>
                    <a:pt x="715" y="243"/>
                  </a:cubicBezTo>
                  <a:cubicBezTo>
                    <a:pt x="718" y="223"/>
                    <a:pt x="718" y="206"/>
                    <a:pt x="714" y="192"/>
                  </a:cubicBezTo>
                  <a:lnTo>
                    <a:pt x="681" y="27"/>
                  </a:lnTo>
                  <a:cubicBezTo>
                    <a:pt x="679" y="12"/>
                    <a:pt x="669" y="4"/>
                    <a:pt x="651" y="2"/>
                  </a:cubicBezTo>
                  <a:cubicBezTo>
                    <a:pt x="647" y="1"/>
                    <a:pt x="642" y="1"/>
                    <a:pt x="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6">
              <a:extLst>
                <a:ext uri="{FF2B5EF4-FFF2-40B4-BE49-F238E27FC236}">
                  <a16:creationId xmlns:a16="http://schemas.microsoft.com/office/drawing/2014/main" id="{E06368F7-1F45-9796-D16E-EB3B5AC5D266}"/>
                </a:ext>
              </a:extLst>
            </p:cNvPr>
            <p:cNvSpPr/>
            <p:nvPr/>
          </p:nvSpPr>
          <p:spPr>
            <a:xfrm>
              <a:off x="8151968" y="4062207"/>
              <a:ext cx="39454" cy="66444"/>
            </a:xfrm>
            <a:custGeom>
              <a:avLst/>
              <a:gdLst/>
              <a:ahLst/>
              <a:cxnLst/>
              <a:rect l="l" t="t" r="r" b="b"/>
              <a:pathLst>
                <a:path w="785" h="1322" extrusionOk="0">
                  <a:moveTo>
                    <a:pt x="384" y="177"/>
                  </a:moveTo>
                  <a:cubicBezTo>
                    <a:pt x="393" y="177"/>
                    <a:pt x="401" y="179"/>
                    <a:pt x="409" y="181"/>
                  </a:cubicBezTo>
                  <a:cubicBezTo>
                    <a:pt x="441" y="190"/>
                    <a:pt x="462" y="224"/>
                    <a:pt x="473" y="281"/>
                  </a:cubicBezTo>
                  <a:cubicBezTo>
                    <a:pt x="485" y="340"/>
                    <a:pt x="480" y="388"/>
                    <a:pt x="459" y="429"/>
                  </a:cubicBezTo>
                  <a:cubicBezTo>
                    <a:pt x="437" y="470"/>
                    <a:pt x="402" y="503"/>
                    <a:pt x="354" y="531"/>
                  </a:cubicBezTo>
                  <a:cubicBezTo>
                    <a:pt x="319" y="552"/>
                    <a:pt x="287" y="563"/>
                    <a:pt x="261" y="563"/>
                  </a:cubicBezTo>
                  <a:cubicBezTo>
                    <a:pt x="252" y="563"/>
                    <a:pt x="243" y="562"/>
                    <a:pt x="236" y="560"/>
                  </a:cubicBezTo>
                  <a:cubicBezTo>
                    <a:pt x="204" y="549"/>
                    <a:pt x="183" y="516"/>
                    <a:pt x="170" y="458"/>
                  </a:cubicBezTo>
                  <a:cubicBezTo>
                    <a:pt x="159" y="400"/>
                    <a:pt x="165" y="351"/>
                    <a:pt x="186" y="311"/>
                  </a:cubicBezTo>
                  <a:cubicBezTo>
                    <a:pt x="208" y="271"/>
                    <a:pt x="242" y="238"/>
                    <a:pt x="291" y="209"/>
                  </a:cubicBezTo>
                  <a:cubicBezTo>
                    <a:pt x="326" y="188"/>
                    <a:pt x="358" y="177"/>
                    <a:pt x="384" y="177"/>
                  </a:cubicBezTo>
                  <a:close/>
                  <a:moveTo>
                    <a:pt x="487" y="639"/>
                  </a:moveTo>
                  <a:cubicBezTo>
                    <a:pt x="500" y="639"/>
                    <a:pt x="512" y="641"/>
                    <a:pt x="524" y="645"/>
                  </a:cubicBezTo>
                  <a:cubicBezTo>
                    <a:pt x="561" y="659"/>
                    <a:pt x="587" y="700"/>
                    <a:pt x="601" y="770"/>
                  </a:cubicBezTo>
                  <a:lnTo>
                    <a:pt x="607" y="799"/>
                  </a:lnTo>
                  <a:cubicBezTo>
                    <a:pt x="621" y="869"/>
                    <a:pt x="615" y="931"/>
                    <a:pt x="592" y="982"/>
                  </a:cubicBezTo>
                  <a:cubicBezTo>
                    <a:pt x="568" y="1034"/>
                    <a:pt x="527" y="1076"/>
                    <a:pt x="470" y="1110"/>
                  </a:cubicBezTo>
                  <a:cubicBezTo>
                    <a:pt x="430" y="1132"/>
                    <a:pt x="395" y="1143"/>
                    <a:pt x="365" y="1143"/>
                  </a:cubicBezTo>
                  <a:cubicBezTo>
                    <a:pt x="352" y="1143"/>
                    <a:pt x="339" y="1141"/>
                    <a:pt x="328" y="1137"/>
                  </a:cubicBezTo>
                  <a:cubicBezTo>
                    <a:pt x="289" y="1123"/>
                    <a:pt x="263" y="1080"/>
                    <a:pt x="248" y="1008"/>
                  </a:cubicBezTo>
                  <a:lnTo>
                    <a:pt x="242" y="978"/>
                  </a:lnTo>
                  <a:cubicBezTo>
                    <a:pt x="229" y="910"/>
                    <a:pt x="235" y="849"/>
                    <a:pt x="259" y="798"/>
                  </a:cubicBezTo>
                  <a:cubicBezTo>
                    <a:pt x="285" y="748"/>
                    <a:pt x="326" y="706"/>
                    <a:pt x="382" y="673"/>
                  </a:cubicBezTo>
                  <a:cubicBezTo>
                    <a:pt x="422" y="650"/>
                    <a:pt x="457" y="639"/>
                    <a:pt x="487" y="639"/>
                  </a:cubicBezTo>
                  <a:close/>
                  <a:moveTo>
                    <a:pt x="458" y="1"/>
                  </a:moveTo>
                  <a:cubicBezTo>
                    <a:pt x="436" y="1"/>
                    <a:pt x="413" y="4"/>
                    <a:pt x="388" y="12"/>
                  </a:cubicBezTo>
                  <a:cubicBezTo>
                    <a:pt x="348" y="24"/>
                    <a:pt x="307" y="42"/>
                    <a:pt x="263" y="67"/>
                  </a:cubicBezTo>
                  <a:cubicBezTo>
                    <a:pt x="218" y="93"/>
                    <a:pt x="178" y="123"/>
                    <a:pt x="142" y="154"/>
                  </a:cubicBezTo>
                  <a:cubicBezTo>
                    <a:pt x="107" y="186"/>
                    <a:pt x="78" y="221"/>
                    <a:pt x="56" y="259"/>
                  </a:cubicBezTo>
                  <a:cubicBezTo>
                    <a:pt x="33" y="297"/>
                    <a:pt x="17" y="339"/>
                    <a:pt x="8" y="384"/>
                  </a:cubicBezTo>
                  <a:cubicBezTo>
                    <a:pt x="0" y="429"/>
                    <a:pt x="1" y="477"/>
                    <a:pt x="12" y="529"/>
                  </a:cubicBezTo>
                  <a:cubicBezTo>
                    <a:pt x="25" y="598"/>
                    <a:pt x="49" y="645"/>
                    <a:pt x="83" y="670"/>
                  </a:cubicBezTo>
                  <a:cubicBezTo>
                    <a:pt x="109" y="690"/>
                    <a:pt x="139" y="700"/>
                    <a:pt x="173" y="700"/>
                  </a:cubicBezTo>
                  <a:cubicBezTo>
                    <a:pt x="183" y="700"/>
                    <a:pt x="192" y="700"/>
                    <a:pt x="202" y="698"/>
                  </a:cubicBezTo>
                  <a:lnTo>
                    <a:pt x="202" y="698"/>
                  </a:lnTo>
                  <a:cubicBezTo>
                    <a:pt x="153" y="749"/>
                    <a:pt x="119" y="807"/>
                    <a:pt x="96" y="874"/>
                  </a:cubicBezTo>
                  <a:cubicBezTo>
                    <a:pt x="74" y="940"/>
                    <a:pt x="71" y="1016"/>
                    <a:pt x="87" y="1099"/>
                  </a:cubicBezTo>
                  <a:lnTo>
                    <a:pt x="92" y="1118"/>
                  </a:lnTo>
                  <a:cubicBezTo>
                    <a:pt x="103" y="1179"/>
                    <a:pt x="122" y="1224"/>
                    <a:pt x="148" y="1255"/>
                  </a:cubicBezTo>
                  <a:cubicBezTo>
                    <a:pt x="174" y="1287"/>
                    <a:pt x="205" y="1307"/>
                    <a:pt x="241" y="1316"/>
                  </a:cubicBezTo>
                  <a:cubicBezTo>
                    <a:pt x="256" y="1320"/>
                    <a:pt x="271" y="1322"/>
                    <a:pt x="287" y="1322"/>
                  </a:cubicBezTo>
                  <a:cubicBezTo>
                    <a:pt x="310" y="1322"/>
                    <a:pt x="335" y="1318"/>
                    <a:pt x="361" y="1311"/>
                  </a:cubicBezTo>
                  <a:cubicBezTo>
                    <a:pt x="405" y="1298"/>
                    <a:pt x="450" y="1279"/>
                    <a:pt x="497" y="1251"/>
                  </a:cubicBezTo>
                  <a:cubicBezTo>
                    <a:pt x="544" y="1224"/>
                    <a:pt x="588" y="1192"/>
                    <a:pt x="628" y="1156"/>
                  </a:cubicBezTo>
                  <a:cubicBezTo>
                    <a:pt x="666" y="1120"/>
                    <a:pt x="697" y="1080"/>
                    <a:pt x="723" y="1036"/>
                  </a:cubicBezTo>
                  <a:cubicBezTo>
                    <a:pt x="748" y="992"/>
                    <a:pt x="765" y="944"/>
                    <a:pt x="774" y="892"/>
                  </a:cubicBezTo>
                  <a:cubicBezTo>
                    <a:pt x="784" y="839"/>
                    <a:pt x="782" y="784"/>
                    <a:pt x="771" y="723"/>
                  </a:cubicBezTo>
                  <a:lnTo>
                    <a:pt x="766" y="704"/>
                  </a:lnTo>
                  <a:cubicBezTo>
                    <a:pt x="750" y="620"/>
                    <a:pt x="721" y="564"/>
                    <a:pt x="679" y="535"/>
                  </a:cubicBezTo>
                  <a:cubicBezTo>
                    <a:pt x="649" y="512"/>
                    <a:pt x="614" y="502"/>
                    <a:pt x="575" y="502"/>
                  </a:cubicBezTo>
                  <a:cubicBezTo>
                    <a:pt x="562" y="502"/>
                    <a:pt x="548" y="503"/>
                    <a:pt x="533" y="506"/>
                  </a:cubicBezTo>
                  <a:cubicBezTo>
                    <a:pt x="572" y="463"/>
                    <a:pt x="601" y="414"/>
                    <a:pt x="619" y="358"/>
                  </a:cubicBezTo>
                  <a:cubicBezTo>
                    <a:pt x="637" y="303"/>
                    <a:pt x="639" y="241"/>
                    <a:pt x="625" y="172"/>
                  </a:cubicBezTo>
                  <a:cubicBezTo>
                    <a:pt x="615" y="120"/>
                    <a:pt x="598" y="81"/>
                    <a:pt x="576" y="55"/>
                  </a:cubicBezTo>
                  <a:cubicBezTo>
                    <a:pt x="553" y="28"/>
                    <a:pt x="526" y="11"/>
                    <a:pt x="495" y="4"/>
                  </a:cubicBezTo>
                  <a:cubicBezTo>
                    <a:pt x="483" y="2"/>
                    <a:pt x="470" y="1"/>
                    <a:pt x="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6">
              <a:extLst>
                <a:ext uri="{FF2B5EF4-FFF2-40B4-BE49-F238E27FC236}">
                  <a16:creationId xmlns:a16="http://schemas.microsoft.com/office/drawing/2014/main" id="{B6C61AE9-2DC5-4C82-8692-3B44BFF9C6CC}"/>
                </a:ext>
              </a:extLst>
            </p:cNvPr>
            <p:cNvSpPr/>
            <p:nvPr/>
          </p:nvSpPr>
          <p:spPr>
            <a:xfrm>
              <a:off x="8196750" y="4032855"/>
              <a:ext cx="38348" cy="70163"/>
            </a:xfrm>
            <a:custGeom>
              <a:avLst/>
              <a:gdLst/>
              <a:ahLst/>
              <a:cxnLst/>
              <a:rect l="l" t="t" r="r" b="b"/>
              <a:pathLst>
                <a:path w="763" h="1396" extrusionOk="0">
                  <a:moveTo>
                    <a:pt x="500" y="0"/>
                  </a:moveTo>
                  <a:cubicBezTo>
                    <a:pt x="493" y="0"/>
                    <a:pt x="486" y="3"/>
                    <a:pt x="477" y="7"/>
                  </a:cubicBezTo>
                  <a:lnTo>
                    <a:pt x="29" y="269"/>
                  </a:lnTo>
                  <a:cubicBezTo>
                    <a:pt x="8" y="281"/>
                    <a:pt x="0" y="307"/>
                    <a:pt x="3" y="346"/>
                  </a:cubicBezTo>
                  <a:lnTo>
                    <a:pt x="56" y="804"/>
                  </a:lnTo>
                  <a:cubicBezTo>
                    <a:pt x="56" y="809"/>
                    <a:pt x="56" y="816"/>
                    <a:pt x="57" y="824"/>
                  </a:cubicBezTo>
                  <a:cubicBezTo>
                    <a:pt x="59" y="832"/>
                    <a:pt x="60" y="838"/>
                    <a:pt x="61" y="844"/>
                  </a:cubicBezTo>
                  <a:cubicBezTo>
                    <a:pt x="64" y="864"/>
                    <a:pt x="72" y="877"/>
                    <a:pt x="84" y="883"/>
                  </a:cubicBezTo>
                  <a:cubicBezTo>
                    <a:pt x="88" y="885"/>
                    <a:pt x="92" y="886"/>
                    <a:pt x="96" y="886"/>
                  </a:cubicBezTo>
                  <a:cubicBezTo>
                    <a:pt x="108" y="886"/>
                    <a:pt x="123" y="881"/>
                    <a:pt x="142" y="870"/>
                  </a:cubicBezTo>
                  <a:lnTo>
                    <a:pt x="360" y="743"/>
                  </a:lnTo>
                  <a:cubicBezTo>
                    <a:pt x="400" y="719"/>
                    <a:pt x="435" y="708"/>
                    <a:pt x="466" y="708"/>
                  </a:cubicBezTo>
                  <a:cubicBezTo>
                    <a:pt x="479" y="708"/>
                    <a:pt x="492" y="710"/>
                    <a:pt x="503" y="715"/>
                  </a:cubicBezTo>
                  <a:cubicBezTo>
                    <a:pt x="542" y="730"/>
                    <a:pt x="568" y="771"/>
                    <a:pt x="581" y="840"/>
                  </a:cubicBezTo>
                  <a:lnTo>
                    <a:pt x="587" y="870"/>
                  </a:lnTo>
                  <a:cubicBezTo>
                    <a:pt x="601" y="940"/>
                    <a:pt x="596" y="1001"/>
                    <a:pt x="570" y="1051"/>
                  </a:cubicBezTo>
                  <a:cubicBezTo>
                    <a:pt x="545" y="1103"/>
                    <a:pt x="503" y="1145"/>
                    <a:pt x="446" y="1178"/>
                  </a:cubicBezTo>
                  <a:cubicBezTo>
                    <a:pt x="405" y="1203"/>
                    <a:pt x="367" y="1215"/>
                    <a:pt x="333" y="1215"/>
                  </a:cubicBezTo>
                  <a:cubicBezTo>
                    <a:pt x="326" y="1215"/>
                    <a:pt x="320" y="1214"/>
                    <a:pt x="313" y="1213"/>
                  </a:cubicBezTo>
                  <a:cubicBezTo>
                    <a:pt x="274" y="1209"/>
                    <a:pt x="250" y="1183"/>
                    <a:pt x="240" y="1137"/>
                  </a:cubicBezTo>
                  <a:cubicBezTo>
                    <a:pt x="237" y="1118"/>
                    <a:pt x="227" y="1104"/>
                    <a:pt x="215" y="1097"/>
                  </a:cubicBezTo>
                  <a:cubicBezTo>
                    <a:pt x="212" y="1096"/>
                    <a:pt x="208" y="1095"/>
                    <a:pt x="204" y="1095"/>
                  </a:cubicBezTo>
                  <a:cubicBezTo>
                    <a:pt x="190" y="1095"/>
                    <a:pt x="171" y="1102"/>
                    <a:pt x="145" y="1117"/>
                  </a:cubicBezTo>
                  <a:cubicBezTo>
                    <a:pt x="122" y="1131"/>
                    <a:pt x="103" y="1148"/>
                    <a:pt x="91" y="1166"/>
                  </a:cubicBezTo>
                  <a:cubicBezTo>
                    <a:pt x="79" y="1185"/>
                    <a:pt x="77" y="1210"/>
                    <a:pt x="82" y="1242"/>
                  </a:cubicBezTo>
                  <a:cubicBezTo>
                    <a:pt x="90" y="1279"/>
                    <a:pt x="105" y="1310"/>
                    <a:pt x="126" y="1336"/>
                  </a:cubicBezTo>
                  <a:cubicBezTo>
                    <a:pt x="149" y="1361"/>
                    <a:pt x="176" y="1379"/>
                    <a:pt x="211" y="1388"/>
                  </a:cubicBezTo>
                  <a:cubicBezTo>
                    <a:pt x="228" y="1393"/>
                    <a:pt x="247" y="1396"/>
                    <a:pt x="267" y="1396"/>
                  </a:cubicBezTo>
                  <a:cubicBezTo>
                    <a:pt x="286" y="1396"/>
                    <a:pt x="307" y="1393"/>
                    <a:pt x="329" y="1389"/>
                  </a:cubicBezTo>
                  <a:cubicBezTo>
                    <a:pt x="375" y="1380"/>
                    <a:pt x="425" y="1360"/>
                    <a:pt x="479" y="1328"/>
                  </a:cubicBezTo>
                  <a:cubicBezTo>
                    <a:pt x="526" y="1301"/>
                    <a:pt x="568" y="1269"/>
                    <a:pt x="607" y="1231"/>
                  </a:cubicBezTo>
                  <a:cubicBezTo>
                    <a:pt x="645" y="1194"/>
                    <a:pt x="678" y="1154"/>
                    <a:pt x="703" y="1108"/>
                  </a:cubicBezTo>
                  <a:cubicBezTo>
                    <a:pt x="727" y="1063"/>
                    <a:pt x="744" y="1012"/>
                    <a:pt x="753" y="957"/>
                  </a:cubicBezTo>
                  <a:cubicBezTo>
                    <a:pt x="762" y="901"/>
                    <a:pt x="760" y="842"/>
                    <a:pt x="748" y="778"/>
                  </a:cubicBezTo>
                  <a:lnTo>
                    <a:pt x="741" y="747"/>
                  </a:lnTo>
                  <a:cubicBezTo>
                    <a:pt x="729" y="684"/>
                    <a:pt x="709" y="637"/>
                    <a:pt x="684" y="604"/>
                  </a:cubicBezTo>
                  <a:cubicBezTo>
                    <a:pt x="658" y="572"/>
                    <a:pt x="626" y="551"/>
                    <a:pt x="591" y="542"/>
                  </a:cubicBezTo>
                  <a:cubicBezTo>
                    <a:pt x="576" y="538"/>
                    <a:pt x="559" y="536"/>
                    <a:pt x="542" y="536"/>
                  </a:cubicBezTo>
                  <a:cubicBezTo>
                    <a:pt x="520" y="536"/>
                    <a:pt x="497" y="540"/>
                    <a:pt x="472" y="547"/>
                  </a:cubicBezTo>
                  <a:cubicBezTo>
                    <a:pt x="429" y="559"/>
                    <a:pt x="383" y="579"/>
                    <a:pt x="334" y="608"/>
                  </a:cubicBezTo>
                  <a:lnTo>
                    <a:pt x="199" y="685"/>
                  </a:lnTo>
                  <a:lnTo>
                    <a:pt x="159" y="362"/>
                  </a:lnTo>
                  <a:lnTo>
                    <a:pt x="508" y="158"/>
                  </a:lnTo>
                  <a:cubicBezTo>
                    <a:pt x="525" y="148"/>
                    <a:pt x="536" y="134"/>
                    <a:pt x="542" y="113"/>
                  </a:cubicBezTo>
                  <a:cubicBezTo>
                    <a:pt x="546" y="93"/>
                    <a:pt x="546" y="73"/>
                    <a:pt x="543" y="54"/>
                  </a:cubicBezTo>
                  <a:cubicBezTo>
                    <a:pt x="539" y="36"/>
                    <a:pt x="532" y="21"/>
                    <a:pt x="520" y="10"/>
                  </a:cubicBezTo>
                  <a:cubicBezTo>
                    <a:pt x="514" y="4"/>
                    <a:pt x="50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6">
              <a:extLst>
                <a:ext uri="{FF2B5EF4-FFF2-40B4-BE49-F238E27FC236}">
                  <a16:creationId xmlns:a16="http://schemas.microsoft.com/office/drawing/2014/main" id="{EDD3DE9C-A4B7-9EDF-8BE5-A1DCA456E46E}"/>
                </a:ext>
              </a:extLst>
            </p:cNvPr>
            <p:cNvSpPr/>
            <p:nvPr/>
          </p:nvSpPr>
          <p:spPr>
            <a:xfrm>
              <a:off x="8234596" y="4017224"/>
              <a:ext cx="29603" cy="66997"/>
            </a:xfrm>
            <a:custGeom>
              <a:avLst/>
              <a:gdLst/>
              <a:ahLst/>
              <a:cxnLst/>
              <a:rect l="l" t="t" r="r" b="b"/>
              <a:pathLst>
                <a:path w="589" h="1333" extrusionOk="0">
                  <a:moveTo>
                    <a:pt x="244" y="0"/>
                  </a:moveTo>
                  <a:cubicBezTo>
                    <a:pt x="228" y="0"/>
                    <a:pt x="211" y="2"/>
                    <a:pt x="194" y="4"/>
                  </a:cubicBezTo>
                  <a:cubicBezTo>
                    <a:pt x="154" y="11"/>
                    <a:pt x="115" y="26"/>
                    <a:pt x="77" y="48"/>
                  </a:cubicBezTo>
                  <a:cubicBezTo>
                    <a:pt x="43" y="67"/>
                    <a:pt x="22" y="89"/>
                    <a:pt x="13" y="112"/>
                  </a:cubicBezTo>
                  <a:cubicBezTo>
                    <a:pt x="4" y="135"/>
                    <a:pt x="0" y="156"/>
                    <a:pt x="4" y="174"/>
                  </a:cubicBezTo>
                  <a:cubicBezTo>
                    <a:pt x="7" y="191"/>
                    <a:pt x="15" y="205"/>
                    <a:pt x="27" y="215"/>
                  </a:cubicBezTo>
                  <a:cubicBezTo>
                    <a:pt x="33" y="219"/>
                    <a:pt x="39" y="221"/>
                    <a:pt x="46" y="221"/>
                  </a:cubicBezTo>
                  <a:cubicBezTo>
                    <a:pt x="54" y="221"/>
                    <a:pt x="62" y="219"/>
                    <a:pt x="71" y="214"/>
                  </a:cubicBezTo>
                  <a:cubicBezTo>
                    <a:pt x="90" y="204"/>
                    <a:pt x="111" y="195"/>
                    <a:pt x="133" y="189"/>
                  </a:cubicBezTo>
                  <a:cubicBezTo>
                    <a:pt x="148" y="185"/>
                    <a:pt x="162" y="183"/>
                    <a:pt x="175" y="183"/>
                  </a:cubicBezTo>
                  <a:cubicBezTo>
                    <a:pt x="182" y="183"/>
                    <a:pt x="189" y="183"/>
                    <a:pt x="196" y="184"/>
                  </a:cubicBezTo>
                  <a:cubicBezTo>
                    <a:pt x="217" y="187"/>
                    <a:pt x="233" y="195"/>
                    <a:pt x="249" y="206"/>
                  </a:cubicBezTo>
                  <a:cubicBezTo>
                    <a:pt x="264" y="217"/>
                    <a:pt x="274" y="234"/>
                    <a:pt x="278" y="259"/>
                  </a:cubicBezTo>
                  <a:cubicBezTo>
                    <a:pt x="281" y="269"/>
                    <a:pt x="283" y="287"/>
                    <a:pt x="284" y="311"/>
                  </a:cubicBezTo>
                  <a:cubicBezTo>
                    <a:pt x="285" y="334"/>
                    <a:pt x="288" y="360"/>
                    <a:pt x="289" y="387"/>
                  </a:cubicBezTo>
                  <a:cubicBezTo>
                    <a:pt x="291" y="413"/>
                    <a:pt x="292" y="438"/>
                    <a:pt x="293" y="461"/>
                  </a:cubicBezTo>
                  <a:cubicBezTo>
                    <a:pt x="295" y="485"/>
                    <a:pt x="297" y="502"/>
                    <a:pt x="299" y="510"/>
                  </a:cubicBezTo>
                  <a:cubicBezTo>
                    <a:pt x="302" y="531"/>
                    <a:pt x="313" y="547"/>
                    <a:pt x="330" y="555"/>
                  </a:cubicBezTo>
                  <a:cubicBezTo>
                    <a:pt x="344" y="562"/>
                    <a:pt x="355" y="566"/>
                    <a:pt x="364" y="566"/>
                  </a:cubicBezTo>
                  <a:cubicBezTo>
                    <a:pt x="366" y="566"/>
                    <a:pt x="368" y="565"/>
                    <a:pt x="370" y="565"/>
                  </a:cubicBezTo>
                  <a:lnTo>
                    <a:pt x="370" y="565"/>
                  </a:lnTo>
                  <a:cubicBezTo>
                    <a:pt x="361" y="573"/>
                    <a:pt x="351" y="589"/>
                    <a:pt x="340" y="612"/>
                  </a:cubicBezTo>
                  <a:cubicBezTo>
                    <a:pt x="330" y="636"/>
                    <a:pt x="328" y="660"/>
                    <a:pt x="333" y="682"/>
                  </a:cubicBezTo>
                  <a:cubicBezTo>
                    <a:pt x="334" y="691"/>
                    <a:pt x="339" y="709"/>
                    <a:pt x="348" y="735"/>
                  </a:cubicBezTo>
                  <a:cubicBezTo>
                    <a:pt x="356" y="762"/>
                    <a:pt x="365" y="789"/>
                    <a:pt x="374" y="818"/>
                  </a:cubicBezTo>
                  <a:cubicBezTo>
                    <a:pt x="383" y="848"/>
                    <a:pt x="392" y="876"/>
                    <a:pt x="401" y="903"/>
                  </a:cubicBezTo>
                  <a:cubicBezTo>
                    <a:pt x="410" y="929"/>
                    <a:pt x="416" y="948"/>
                    <a:pt x="417" y="958"/>
                  </a:cubicBezTo>
                  <a:cubicBezTo>
                    <a:pt x="423" y="983"/>
                    <a:pt x="419" y="1008"/>
                    <a:pt x="410" y="1031"/>
                  </a:cubicBezTo>
                  <a:cubicBezTo>
                    <a:pt x="400" y="1055"/>
                    <a:pt x="387" y="1076"/>
                    <a:pt x="370" y="1098"/>
                  </a:cubicBezTo>
                  <a:cubicBezTo>
                    <a:pt x="353" y="1118"/>
                    <a:pt x="335" y="1136"/>
                    <a:pt x="316" y="1152"/>
                  </a:cubicBezTo>
                  <a:cubicBezTo>
                    <a:pt x="297" y="1166"/>
                    <a:pt x="278" y="1179"/>
                    <a:pt x="264" y="1188"/>
                  </a:cubicBezTo>
                  <a:cubicBezTo>
                    <a:pt x="244" y="1199"/>
                    <a:pt x="231" y="1216"/>
                    <a:pt x="228" y="1237"/>
                  </a:cubicBezTo>
                  <a:cubicBezTo>
                    <a:pt x="223" y="1259"/>
                    <a:pt x="222" y="1277"/>
                    <a:pt x="226" y="1290"/>
                  </a:cubicBezTo>
                  <a:cubicBezTo>
                    <a:pt x="230" y="1315"/>
                    <a:pt x="241" y="1330"/>
                    <a:pt x="259" y="1332"/>
                  </a:cubicBezTo>
                  <a:cubicBezTo>
                    <a:pt x="263" y="1332"/>
                    <a:pt x="266" y="1333"/>
                    <a:pt x="270" y="1333"/>
                  </a:cubicBezTo>
                  <a:cubicBezTo>
                    <a:pt x="286" y="1333"/>
                    <a:pt x="306" y="1326"/>
                    <a:pt x="329" y="1313"/>
                  </a:cubicBezTo>
                  <a:cubicBezTo>
                    <a:pt x="367" y="1290"/>
                    <a:pt x="403" y="1262"/>
                    <a:pt x="437" y="1229"/>
                  </a:cubicBezTo>
                  <a:cubicBezTo>
                    <a:pt x="471" y="1196"/>
                    <a:pt x="500" y="1160"/>
                    <a:pt x="524" y="1120"/>
                  </a:cubicBezTo>
                  <a:cubicBezTo>
                    <a:pt x="548" y="1082"/>
                    <a:pt x="565" y="1041"/>
                    <a:pt x="576" y="1001"/>
                  </a:cubicBezTo>
                  <a:cubicBezTo>
                    <a:pt x="587" y="959"/>
                    <a:pt x="588" y="920"/>
                    <a:pt x="581" y="883"/>
                  </a:cubicBezTo>
                  <a:cubicBezTo>
                    <a:pt x="578" y="869"/>
                    <a:pt x="572" y="849"/>
                    <a:pt x="563" y="821"/>
                  </a:cubicBezTo>
                  <a:cubicBezTo>
                    <a:pt x="556" y="794"/>
                    <a:pt x="546" y="765"/>
                    <a:pt x="537" y="736"/>
                  </a:cubicBezTo>
                  <a:cubicBezTo>
                    <a:pt x="527" y="707"/>
                    <a:pt x="519" y="680"/>
                    <a:pt x="510" y="656"/>
                  </a:cubicBezTo>
                  <a:cubicBezTo>
                    <a:pt x="503" y="631"/>
                    <a:pt x="498" y="615"/>
                    <a:pt x="496" y="607"/>
                  </a:cubicBezTo>
                  <a:cubicBezTo>
                    <a:pt x="492" y="591"/>
                    <a:pt x="496" y="579"/>
                    <a:pt x="505" y="568"/>
                  </a:cubicBezTo>
                  <a:cubicBezTo>
                    <a:pt x="513" y="558"/>
                    <a:pt x="523" y="548"/>
                    <a:pt x="533" y="537"/>
                  </a:cubicBezTo>
                  <a:cubicBezTo>
                    <a:pt x="543" y="527"/>
                    <a:pt x="552" y="515"/>
                    <a:pt x="560" y="502"/>
                  </a:cubicBezTo>
                  <a:cubicBezTo>
                    <a:pt x="568" y="488"/>
                    <a:pt x="570" y="470"/>
                    <a:pt x="566" y="448"/>
                  </a:cubicBezTo>
                  <a:cubicBezTo>
                    <a:pt x="561" y="426"/>
                    <a:pt x="553" y="414"/>
                    <a:pt x="543" y="412"/>
                  </a:cubicBezTo>
                  <a:cubicBezTo>
                    <a:pt x="538" y="410"/>
                    <a:pt x="533" y="410"/>
                    <a:pt x="528" y="410"/>
                  </a:cubicBezTo>
                  <a:cubicBezTo>
                    <a:pt x="521" y="410"/>
                    <a:pt x="515" y="411"/>
                    <a:pt x="508" y="412"/>
                  </a:cubicBezTo>
                  <a:cubicBezTo>
                    <a:pt x="496" y="414"/>
                    <a:pt x="486" y="416"/>
                    <a:pt x="476" y="419"/>
                  </a:cubicBezTo>
                  <a:cubicBezTo>
                    <a:pt x="474" y="419"/>
                    <a:pt x="473" y="419"/>
                    <a:pt x="472" y="419"/>
                  </a:cubicBezTo>
                  <a:cubicBezTo>
                    <a:pt x="463" y="419"/>
                    <a:pt x="457" y="412"/>
                    <a:pt x="455" y="398"/>
                  </a:cubicBezTo>
                  <a:cubicBezTo>
                    <a:pt x="453" y="392"/>
                    <a:pt x="452" y="376"/>
                    <a:pt x="451" y="353"/>
                  </a:cubicBezTo>
                  <a:cubicBezTo>
                    <a:pt x="450" y="330"/>
                    <a:pt x="449" y="305"/>
                    <a:pt x="446" y="278"/>
                  </a:cubicBezTo>
                  <a:cubicBezTo>
                    <a:pt x="444" y="251"/>
                    <a:pt x="443" y="225"/>
                    <a:pt x="441" y="199"/>
                  </a:cubicBezTo>
                  <a:cubicBezTo>
                    <a:pt x="440" y="174"/>
                    <a:pt x="437" y="155"/>
                    <a:pt x="435" y="142"/>
                  </a:cubicBezTo>
                  <a:cubicBezTo>
                    <a:pt x="427" y="107"/>
                    <a:pt x="412" y="77"/>
                    <a:pt x="389" y="54"/>
                  </a:cubicBezTo>
                  <a:cubicBezTo>
                    <a:pt x="364" y="31"/>
                    <a:pt x="336" y="15"/>
                    <a:pt x="303" y="8"/>
                  </a:cubicBezTo>
                  <a:cubicBezTo>
                    <a:pt x="284" y="3"/>
                    <a:pt x="26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6">
              <a:extLst>
                <a:ext uri="{FF2B5EF4-FFF2-40B4-BE49-F238E27FC236}">
                  <a16:creationId xmlns:a16="http://schemas.microsoft.com/office/drawing/2014/main" id="{6036744C-5453-71D7-3B2E-2D603D4C2761}"/>
                </a:ext>
              </a:extLst>
            </p:cNvPr>
            <p:cNvSpPr/>
            <p:nvPr/>
          </p:nvSpPr>
          <p:spPr>
            <a:xfrm>
              <a:off x="8272944" y="3990988"/>
              <a:ext cx="50009" cy="67952"/>
            </a:xfrm>
            <a:custGeom>
              <a:avLst/>
              <a:gdLst/>
              <a:ahLst/>
              <a:cxnLst/>
              <a:rect l="l" t="t" r="r" b="b"/>
              <a:pathLst>
                <a:path w="995" h="1352" extrusionOk="0">
                  <a:moveTo>
                    <a:pt x="285" y="760"/>
                  </a:moveTo>
                  <a:lnTo>
                    <a:pt x="642" y="919"/>
                  </a:lnTo>
                  <a:cubicBezTo>
                    <a:pt x="627" y="959"/>
                    <a:pt x="606" y="996"/>
                    <a:pt x="578" y="1032"/>
                  </a:cubicBezTo>
                  <a:cubicBezTo>
                    <a:pt x="551" y="1067"/>
                    <a:pt x="514" y="1098"/>
                    <a:pt x="469" y="1124"/>
                  </a:cubicBezTo>
                  <a:cubicBezTo>
                    <a:pt x="433" y="1146"/>
                    <a:pt x="399" y="1159"/>
                    <a:pt x="369" y="1164"/>
                  </a:cubicBezTo>
                  <a:cubicBezTo>
                    <a:pt x="357" y="1166"/>
                    <a:pt x="345" y="1167"/>
                    <a:pt x="334" y="1167"/>
                  </a:cubicBezTo>
                  <a:cubicBezTo>
                    <a:pt x="318" y="1167"/>
                    <a:pt x="304" y="1164"/>
                    <a:pt x="290" y="1159"/>
                  </a:cubicBezTo>
                  <a:cubicBezTo>
                    <a:pt x="268" y="1151"/>
                    <a:pt x="249" y="1137"/>
                    <a:pt x="233" y="1116"/>
                  </a:cubicBezTo>
                  <a:cubicBezTo>
                    <a:pt x="218" y="1096"/>
                    <a:pt x="207" y="1071"/>
                    <a:pt x="201" y="1042"/>
                  </a:cubicBezTo>
                  <a:cubicBezTo>
                    <a:pt x="197" y="1015"/>
                    <a:pt x="196" y="989"/>
                    <a:pt x="199" y="963"/>
                  </a:cubicBezTo>
                  <a:cubicBezTo>
                    <a:pt x="201" y="937"/>
                    <a:pt x="208" y="912"/>
                    <a:pt x="217" y="889"/>
                  </a:cubicBezTo>
                  <a:cubicBezTo>
                    <a:pt x="225" y="865"/>
                    <a:pt x="236" y="843"/>
                    <a:pt x="249" y="821"/>
                  </a:cubicBezTo>
                  <a:cubicBezTo>
                    <a:pt x="260" y="800"/>
                    <a:pt x="272" y="780"/>
                    <a:pt x="285" y="760"/>
                  </a:cubicBezTo>
                  <a:close/>
                  <a:moveTo>
                    <a:pt x="442" y="0"/>
                  </a:moveTo>
                  <a:cubicBezTo>
                    <a:pt x="422" y="0"/>
                    <a:pt x="400" y="3"/>
                    <a:pt x="376" y="8"/>
                  </a:cubicBezTo>
                  <a:cubicBezTo>
                    <a:pt x="339" y="15"/>
                    <a:pt x="298" y="32"/>
                    <a:pt x="254" y="58"/>
                  </a:cubicBezTo>
                  <a:cubicBezTo>
                    <a:pt x="213" y="83"/>
                    <a:pt x="175" y="111"/>
                    <a:pt x="142" y="144"/>
                  </a:cubicBezTo>
                  <a:cubicBezTo>
                    <a:pt x="108" y="179"/>
                    <a:pt x="80" y="217"/>
                    <a:pt x="57" y="256"/>
                  </a:cubicBezTo>
                  <a:cubicBezTo>
                    <a:pt x="35" y="295"/>
                    <a:pt x="19" y="338"/>
                    <a:pt x="10" y="383"/>
                  </a:cubicBezTo>
                  <a:cubicBezTo>
                    <a:pt x="1" y="427"/>
                    <a:pt x="1" y="472"/>
                    <a:pt x="10" y="517"/>
                  </a:cubicBezTo>
                  <a:cubicBezTo>
                    <a:pt x="21" y="575"/>
                    <a:pt x="41" y="616"/>
                    <a:pt x="73" y="643"/>
                  </a:cubicBezTo>
                  <a:cubicBezTo>
                    <a:pt x="103" y="670"/>
                    <a:pt x="137" y="693"/>
                    <a:pt x="173" y="712"/>
                  </a:cubicBezTo>
                  <a:cubicBezTo>
                    <a:pt x="151" y="741"/>
                    <a:pt x="130" y="773"/>
                    <a:pt x="110" y="809"/>
                  </a:cubicBezTo>
                  <a:cubicBezTo>
                    <a:pt x="91" y="844"/>
                    <a:pt x="75" y="880"/>
                    <a:pt x="63" y="918"/>
                  </a:cubicBezTo>
                  <a:cubicBezTo>
                    <a:pt x="49" y="955"/>
                    <a:pt x="41" y="995"/>
                    <a:pt x="37" y="1034"/>
                  </a:cubicBezTo>
                  <a:cubicBezTo>
                    <a:pt x="33" y="1073"/>
                    <a:pt x="35" y="1112"/>
                    <a:pt x="42" y="1150"/>
                  </a:cubicBezTo>
                  <a:cubicBezTo>
                    <a:pt x="52" y="1196"/>
                    <a:pt x="70" y="1236"/>
                    <a:pt x="94" y="1268"/>
                  </a:cubicBezTo>
                  <a:cubicBezTo>
                    <a:pt x="119" y="1301"/>
                    <a:pt x="151" y="1325"/>
                    <a:pt x="189" y="1338"/>
                  </a:cubicBezTo>
                  <a:cubicBezTo>
                    <a:pt x="214" y="1347"/>
                    <a:pt x="240" y="1351"/>
                    <a:pt x="269" y="1351"/>
                  </a:cubicBezTo>
                  <a:cubicBezTo>
                    <a:pt x="285" y="1351"/>
                    <a:pt x="302" y="1350"/>
                    <a:pt x="320" y="1347"/>
                  </a:cubicBezTo>
                  <a:cubicBezTo>
                    <a:pt x="369" y="1339"/>
                    <a:pt x="422" y="1319"/>
                    <a:pt x="479" y="1285"/>
                  </a:cubicBezTo>
                  <a:cubicBezTo>
                    <a:pt x="548" y="1246"/>
                    <a:pt x="604" y="1197"/>
                    <a:pt x="649" y="1142"/>
                  </a:cubicBezTo>
                  <a:cubicBezTo>
                    <a:pt x="694" y="1087"/>
                    <a:pt x="731" y="1030"/>
                    <a:pt x="758" y="968"/>
                  </a:cubicBezTo>
                  <a:lnTo>
                    <a:pt x="885" y="1023"/>
                  </a:lnTo>
                  <a:cubicBezTo>
                    <a:pt x="893" y="1026"/>
                    <a:pt x="900" y="1028"/>
                    <a:pt x="906" y="1028"/>
                  </a:cubicBezTo>
                  <a:cubicBezTo>
                    <a:pt x="907" y="1028"/>
                    <a:pt x="908" y="1028"/>
                    <a:pt x="910" y="1027"/>
                  </a:cubicBezTo>
                  <a:cubicBezTo>
                    <a:pt x="916" y="1026"/>
                    <a:pt x="923" y="1024"/>
                    <a:pt x="930" y="1019"/>
                  </a:cubicBezTo>
                  <a:cubicBezTo>
                    <a:pt x="949" y="1008"/>
                    <a:pt x="965" y="991"/>
                    <a:pt x="977" y="969"/>
                  </a:cubicBezTo>
                  <a:cubicBezTo>
                    <a:pt x="990" y="946"/>
                    <a:pt x="994" y="926"/>
                    <a:pt x="991" y="908"/>
                  </a:cubicBezTo>
                  <a:cubicBezTo>
                    <a:pt x="987" y="896"/>
                    <a:pt x="982" y="888"/>
                    <a:pt x="974" y="883"/>
                  </a:cubicBezTo>
                  <a:lnTo>
                    <a:pt x="816" y="813"/>
                  </a:lnTo>
                  <a:cubicBezTo>
                    <a:pt x="825" y="776"/>
                    <a:pt x="832" y="738"/>
                    <a:pt x="836" y="701"/>
                  </a:cubicBezTo>
                  <a:cubicBezTo>
                    <a:pt x="841" y="664"/>
                    <a:pt x="843" y="629"/>
                    <a:pt x="844" y="596"/>
                  </a:cubicBezTo>
                  <a:cubicBezTo>
                    <a:pt x="844" y="565"/>
                    <a:pt x="843" y="534"/>
                    <a:pt x="841" y="508"/>
                  </a:cubicBezTo>
                  <a:cubicBezTo>
                    <a:pt x="837" y="481"/>
                    <a:pt x="835" y="459"/>
                    <a:pt x="832" y="441"/>
                  </a:cubicBezTo>
                  <a:cubicBezTo>
                    <a:pt x="826" y="414"/>
                    <a:pt x="817" y="397"/>
                    <a:pt x="806" y="388"/>
                  </a:cubicBezTo>
                  <a:cubicBezTo>
                    <a:pt x="802" y="384"/>
                    <a:pt x="797" y="383"/>
                    <a:pt x="791" y="383"/>
                  </a:cubicBezTo>
                  <a:cubicBezTo>
                    <a:pt x="780" y="383"/>
                    <a:pt x="766" y="388"/>
                    <a:pt x="749" y="398"/>
                  </a:cubicBezTo>
                  <a:cubicBezTo>
                    <a:pt x="722" y="414"/>
                    <a:pt x="703" y="429"/>
                    <a:pt x="696" y="444"/>
                  </a:cubicBezTo>
                  <a:cubicBezTo>
                    <a:pt x="689" y="460"/>
                    <a:pt x="685" y="477"/>
                    <a:pt x="687" y="496"/>
                  </a:cubicBezTo>
                  <a:cubicBezTo>
                    <a:pt x="691" y="528"/>
                    <a:pt x="696" y="567"/>
                    <a:pt x="701" y="611"/>
                  </a:cubicBezTo>
                  <a:cubicBezTo>
                    <a:pt x="707" y="656"/>
                    <a:pt x="705" y="706"/>
                    <a:pt x="696" y="763"/>
                  </a:cubicBezTo>
                  <a:lnTo>
                    <a:pt x="368" y="614"/>
                  </a:lnTo>
                  <a:cubicBezTo>
                    <a:pt x="348" y="605"/>
                    <a:pt x="327" y="595"/>
                    <a:pt x="306" y="585"/>
                  </a:cubicBezTo>
                  <a:cubicBezTo>
                    <a:pt x="283" y="574"/>
                    <a:pt x="263" y="561"/>
                    <a:pt x="244" y="548"/>
                  </a:cubicBezTo>
                  <a:cubicBezTo>
                    <a:pt x="225" y="534"/>
                    <a:pt x="208" y="517"/>
                    <a:pt x="195" y="500"/>
                  </a:cubicBezTo>
                  <a:cubicBezTo>
                    <a:pt x="180" y="482"/>
                    <a:pt x="171" y="461"/>
                    <a:pt x="165" y="436"/>
                  </a:cubicBezTo>
                  <a:cubicBezTo>
                    <a:pt x="156" y="388"/>
                    <a:pt x="162" y="343"/>
                    <a:pt x="184" y="299"/>
                  </a:cubicBezTo>
                  <a:cubicBezTo>
                    <a:pt x="206" y="256"/>
                    <a:pt x="240" y="221"/>
                    <a:pt x="285" y="194"/>
                  </a:cubicBezTo>
                  <a:cubicBezTo>
                    <a:pt x="315" y="177"/>
                    <a:pt x="341" y="168"/>
                    <a:pt x="362" y="168"/>
                  </a:cubicBezTo>
                  <a:cubicBezTo>
                    <a:pt x="363" y="168"/>
                    <a:pt x="364" y="168"/>
                    <a:pt x="366" y="168"/>
                  </a:cubicBezTo>
                  <a:cubicBezTo>
                    <a:pt x="387" y="169"/>
                    <a:pt x="406" y="173"/>
                    <a:pt x="422" y="179"/>
                  </a:cubicBezTo>
                  <a:cubicBezTo>
                    <a:pt x="439" y="186"/>
                    <a:pt x="454" y="192"/>
                    <a:pt x="467" y="197"/>
                  </a:cubicBezTo>
                  <a:cubicBezTo>
                    <a:pt x="472" y="200"/>
                    <a:pt x="478" y="201"/>
                    <a:pt x="483" y="201"/>
                  </a:cubicBezTo>
                  <a:cubicBezTo>
                    <a:pt x="491" y="201"/>
                    <a:pt x="499" y="199"/>
                    <a:pt x="508" y="194"/>
                  </a:cubicBezTo>
                  <a:cubicBezTo>
                    <a:pt x="527" y="183"/>
                    <a:pt x="542" y="165"/>
                    <a:pt x="555" y="140"/>
                  </a:cubicBezTo>
                  <a:cubicBezTo>
                    <a:pt x="567" y="114"/>
                    <a:pt x="572" y="92"/>
                    <a:pt x="567" y="71"/>
                  </a:cubicBezTo>
                  <a:cubicBezTo>
                    <a:pt x="564" y="56"/>
                    <a:pt x="554" y="41"/>
                    <a:pt x="537" y="27"/>
                  </a:cubicBezTo>
                  <a:cubicBezTo>
                    <a:pt x="521" y="15"/>
                    <a:pt x="499" y="6"/>
                    <a:pt x="472" y="3"/>
                  </a:cubicBezTo>
                  <a:cubicBezTo>
                    <a:pt x="462" y="1"/>
                    <a:pt x="452"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6">
              <a:extLst>
                <a:ext uri="{FF2B5EF4-FFF2-40B4-BE49-F238E27FC236}">
                  <a16:creationId xmlns:a16="http://schemas.microsoft.com/office/drawing/2014/main" id="{12F98494-0E66-AA8D-6CAE-0D64F17B87BD}"/>
                </a:ext>
              </a:extLst>
            </p:cNvPr>
            <p:cNvSpPr/>
            <p:nvPr/>
          </p:nvSpPr>
          <p:spPr>
            <a:xfrm>
              <a:off x="8066677" y="4232186"/>
              <a:ext cx="29402" cy="35785"/>
            </a:xfrm>
            <a:custGeom>
              <a:avLst/>
              <a:gdLst/>
              <a:ahLst/>
              <a:cxnLst/>
              <a:rect l="l" t="t" r="r" b="b"/>
              <a:pathLst>
                <a:path w="585" h="712" extrusionOk="0">
                  <a:moveTo>
                    <a:pt x="81" y="0"/>
                  </a:moveTo>
                  <a:cubicBezTo>
                    <a:pt x="76" y="0"/>
                    <a:pt x="70" y="3"/>
                    <a:pt x="62" y="6"/>
                  </a:cubicBezTo>
                  <a:cubicBezTo>
                    <a:pt x="44" y="16"/>
                    <a:pt x="30" y="34"/>
                    <a:pt x="17" y="58"/>
                  </a:cubicBezTo>
                  <a:cubicBezTo>
                    <a:pt x="5" y="83"/>
                    <a:pt x="0" y="106"/>
                    <a:pt x="5" y="129"/>
                  </a:cubicBezTo>
                  <a:cubicBezTo>
                    <a:pt x="9" y="149"/>
                    <a:pt x="20" y="161"/>
                    <a:pt x="35" y="164"/>
                  </a:cubicBezTo>
                  <a:lnTo>
                    <a:pt x="399" y="199"/>
                  </a:lnTo>
                  <a:lnTo>
                    <a:pt x="124" y="606"/>
                  </a:lnTo>
                  <a:cubicBezTo>
                    <a:pt x="112" y="624"/>
                    <a:pt x="107" y="645"/>
                    <a:pt x="112" y="665"/>
                  </a:cubicBezTo>
                  <a:cubicBezTo>
                    <a:pt x="116" y="688"/>
                    <a:pt x="128" y="702"/>
                    <a:pt x="147" y="708"/>
                  </a:cubicBezTo>
                  <a:cubicBezTo>
                    <a:pt x="154" y="710"/>
                    <a:pt x="161" y="712"/>
                    <a:pt x="167" y="712"/>
                  </a:cubicBezTo>
                  <a:cubicBezTo>
                    <a:pt x="178" y="712"/>
                    <a:pt x="189" y="708"/>
                    <a:pt x="200" y="702"/>
                  </a:cubicBezTo>
                  <a:cubicBezTo>
                    <a:pt x="209" y="697"/>
                    <a:pt x="215" y="691"/>
                    <a:pt x="220" y="683"/>
                  </a:cubicBezTo>
                  <a:lnTo>
                    <a:pt x="562" y="176"/>
                  </a:lnTo>
                  <a:cubicBezTo>
                    <a:pt x="574" y="161"/>
                    <a:pt x="579" y="145"/>
                    <a:pt x="583" y="130"/>
                  </a:cubicBezTo>
                  <a:cubicBezTo>
                    <a:pt x="585" y="115"/>
                    <a:pt x="585" y="103"/>
                    <a:pt x="584" y="92"/>
                  </a:cubicBezTo>
                  <a:cubicBezTo>
                    <a:pt x="581" y="82"/>
                    <a:pt x="576" y="72"/>
                    <a:pt x="568" y="63"/>
                  </a:cubicBezTo>
                  <a:cubicBezTo>
                    <a:pt x="560" y="54"/>
                    <a:pt x="550" y="48"/>
                    <a:pt x="537" y="46"/>
                  </a:cubicBezTo>
                  <a:lnTo>
                    <a:pt x="85" y="1"/>
                  </a:lnTo>
                  <a:cubicBezTo>
                    <a:pt x="84" y="0"/>
                    <a:pt x="82"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6">
              <a:extLst>
                <a:ext uri="{FF2B5EF4-FFF2-40B4-BE49-F238E27FC236}">
                  <a16:creationId xmlns:a16="http://schemas.microsoft.com/office/drawing/2014/main" id="{7BDFB4F6-5809-A3D4-FC8C-E9FABCB20700}"/>
                </a:ext>
              </a:extLst>
            </p:cNvPr>
            <p:cNvSpPr/>
            <p:nvPr/>
          </p:nvSpPr>
          <p:spPr>
            <a:xfrm>
              <a:off x="8102915" y="4180267"/>
              <a:ext cx="40610" cy="66243"/>
            </a:xfrm>
            <a:custGeom>
              <a:avLst/>
              <a:gdLst/>
              <a:ahLst/>
              <a:cxnLst/>
              <a:rect l="l" t="t" r="r" b="b"/>
              <a:pathLst>
                <a:path w="808" h="1318" extrusionOk="0">
                  <a:moveTo>
                    <a:pt x="496" y="0"/>
                  </a:moveTo>
                  <a:cubicBezTo>
                    <a:pt x="474" y="0"/>
                    <a:pt x="450" y="3"/>
                    <a:pt x="425" y="9"/>
                  </a:cubicBezTo>
                  <a:cubicBezTo>
                    <a:pt x="380" y="19"/>
                    <a:pt x="331" y="38"/>
                    <a:pt x="279" y="69"/>
                  </a:cubicBezTo>
                  <a:cubicBezTo>
                    <a:pt x="234" y="94"/>
                    <a:pt x="193" y="126"/>
                    <a:pt x="154" y="163"/>
                  </a:cubicBezTo>
                  <a:cubicBezTo>
                    <a:pt x="116" y="199"/>
                    <a:pt x="84" y="241"/>
                    <a:pt x="59" y="287"/>
                  </a:cubicBezTo>
                  <a:cubicBezTo>
                    <a:pt x="34" y="333"/>
                    <a:pt x="17" y="385"/>
                    <a:pt x="8" y="440"/>
                  </a:cubicBezTo>
                  <a:cubicBezTo>
                    <a:pt x="0" y="496"/>
                    <a:pt x="2" y="557"/>
                    <a:pt x="15" y="623"/>
                  </a:cubicBezTo>
                  <a:lnTo>
                    <a:pt x="108" y="1090"/>
                  </a:lnTo>
                  <a:cubicBezTo>
                    <a:pt x="121" y="1155"/>
                    <a:pt x="141" y="1205"/>
                    <a:pt x="167" y="1240"/>
                  </a:cubicBezTo>
                  <a:cubicBezTo>
                    <a:pt x="194" y="1276"/>
                    <a:pt x="225" y="1298"/>
                    <a:pt x="261" y="1309"/>
                  </a:cubicBezTo>
                  <a:cubicBezTo>
                    <a:pt x="279" y="1315"/>
                    <a:pt x="298" y="1317"/>
                    <a:pt x="318" y="1317"/>
                  </a:cubicBezTo>
                  <a:cubicBezTo>
                    <a:pt x="338" y="1317"/>
                    <a:pt x="358" y="1315"/>
                    <a:pt x="380" y="1309"/>
                  </a:cubicBezTo>
                  <a:cubicBezTo>
                    <a:pt x="423" y="1298"/>
                    <a:pt x="467" y="1279"/>
                    <a:pt x="514" y="1253"/>
                  </a:cubicBezTo>
                  <a:cubicBezTo>
                    <a:pt x="564" y="1223"/>
                    <a:pt x="610" y="1189"/>
                    <a:pt x="650" y="1150"/>
                  </a:cubicBezTo>
                  <a:cubicBezTo>
                    <a:pt x="689" y="1110"/>
                    <a:pt x="721" y="1069"/>
                    <a:pt x="747" y="1025"/>
                  </a:cubicBezTo>
                  <a:cubicBezTo>
                    <a:pt x="771" y="980"/>
                    <a:pt x="788" y="935"/>
                    <a:pt x="797" y="888"/>
                  </a:cubicBezTo>
                  <a:cubicBezTo>
                    <a:pt x="806" y="841"/>
                    <a:pt x="807" y="796"/>
                    <a:pt x="798" y="752"/>
                  </a:cubicBezTo>
                  <a:cubicBezTo>
                    <a:pt x="792" y="717"/>
                    <a:pt x="780" y="697"/>
                    <a:pt x="765" y="692"/>
                  </a:cubicBezTo>
                  <a:cubicBezTo>
                    <a:pt x="762" y="692"/>
                    <a:pt x="759" y="691"/>
                    <a:pt x="755" y="691"/>
                  </a:cubicBezTo>
                  <a:cubicBezTo>
                    <a:pt x="741" y="691"/>
                    <a:pt x="722" y="698"/>
                    <a:pt x="699" y="712"/>
                  </a:cubicBezTo>
                  <a:cubicBezTo>
                    <a:pt x="677" y="724"/>
                    <a:pt x="660" y="739"/>
                    <a:pt x="648" y="755"/>
                  </a:cubicBezTo>
                  <a:cubicBezTo>
                    <a:pt x="635" y="771"/>
                    <a:pt x="630" y="790"/>
                    <a:pt x="632" y="813"/>
                  </a:cubicBezTo>
                  <a:cubicBezTo>
                    <a:pt x="633" y="833"/>
                    <a:pt x="634" y="853"/>
                    <a:pt x="635" y="877"/>
                  </a:cubicBezTo>
                  <a:cubicBezTo>
                    <a:pt x="635" y="900"/>
                    <a:pt x="632" y="923"/>
                    <a:pt x="624" y="949"/>
                  </a:cubicBezTo>
                  <a:cubicBezTo>
                    <a:pt x="616" y="974"/>
                    <a:pt x="602" y="999"/>
                    <a:pt x="582" y="1025"/>
                  </a:cubicBezTo>
                  <a:cubicBezTo>
                    <a:pt x="562" y="1049"/>
                    <a:pt x="533" y="1074"/>
                    <a:pt x="494" y="1097"/>
                  </a:cubicBezTo>
                  <a:cubicBezTo>
                    <a:pt x="452" y="1121"/>
                    <a:pt x="415" y="1133"/>
                    <a:pt x="384" y="1133"/>
                  </a:cubicBezTo>
                  <a:cubicBezTo>
                    <a:pt x="370" y="1133"/>
                    <a:pt x="357" y="1131"/>
                    <a:pt x="346" y="1126"/>
                  </a:cubicBezTo>
                  <a:cubicBezTo>
                    <a:pt x="309" y="1110"/>
                    <a:pt x="283" y="1067"/>
                    <a:pt x="268" y="996"/>
                  </a:cubicBezTo>
                  <a:lnTo>
                    <a:pt x="176" y="529"/>
                  </a:lnTo>
                  <a:cubicBezTo>
                    <a:pt x="161" y="458"/>
                    <a:pt x="167" y="397"/>
                    <a:pt x="191" y="344"/>
                  </a:cubicBezTo>
                  <a:cubicBezTo>
                    <a:pt x="216" y="293"/>
                    <a:pt x="258" y="250"/>
                    <a:pt x="315" y="216"/>
                  </a:cubicBezTo>
                  <a:cubicBezTo>
                    <a:pt x="355" y="194"/>
                    <a:pt x="387" y="181"/>
                    <a:pt x="412" y="181"/>
                  </a:cubicBezTo>
                  <a:cubicBezTo>
                    <a:pt x="438" y="181"/>
                    <a:pt x="458" y="186"/>
                    <a:pt x="474" y="197"/>
                  </a:cubicBezTo>
                  <a:cubicBezTo>
                    <a:pt x="490" y="207"/>
                    <a:pt x="501" y="222"/>
                    <a:pt x="509" y="239"/>
                  </a:cubicBezTo>
                  <a:cubicBezTo>
                    <a:pt x="517" y="256"/>
                    <a:pt x="523" y="271"/>
                    <a:pt x="527" y="285"/>
                  </a:cubicBezTo>
                  <a:cubicBezTo>
                    <a:pt x="532" y="304"/>
                    <a:pt x="542" y="313"/>
                    <a:pt x="557" y="314"/>
                  </a:cubicBezTo>
                  <a:cubicBezTo>
                    <a:pt x="559" y="314"/>
                    <a:pt x="560" y="314"/>
                    <a:pt x="561" y="314"/>
                  </a:cubicBezTo>
                  <a:cubicBezTo>
                    <a:pt x="576" y="314"/>
                    <a:pt x="595" y="307"/>
                    <a:pt x="618" y="295"/>
                  </a:cubicBezTo>
                  <a:cubicBezTo>
                    <a:pt x="645" y="278"/>
                    <a:pt x="664" y="261"/>
                    <a:pt x="675" y="242"/>
                  </a:cubicBezTo>
                  <a:cubicBezTo>
                    <a:pt x="686" y="224"/>
                    <a:pt x="688" y="196"/>
                    <a:pt x="680" y="160"/>
                  </a:cubicBezTo>
                  <a:cubicBezTo>
                    <a:pt x="672" y="117"/>
                    <a:pt x="657" y="82"/>
                    <a:pt x="633" y="56"/>
                  </a:cubicBezTo>
                  <a:cubicBezTo>
                    <a:pt x="610" y="30"/>
                    <a:pt x="581" y="13"/>
                    <a:pt x="545" y="6"/>
                  </a:cubicBezTo>
                  <a:cubicBezTo>
                    <a:pt x="530" y="2"/>
                    <a:pt x="513"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6">
              <a:extLst>
                <a:ext uri="{FF2B5EF4-FFF2-40B4-BE49-F238E27FC236}">
                  <a16:creationId xmlns:a16="http://schemas.microsoft.com/office/drawing/2014/main" id="{EDE09316-4DC4-07C2-83EF-61DADE11EF90}"/>
                </a:ext>
              </a:extLst>
            </p:cNvPr>
            <p:cNvSpPr/>
            <p:nvPr/>
          </p:nvSpPr>
          <p:spPr>
            <a:xfrm>
              <a:off x="8149305" y="4153227"/>
              <a:ext cx="40409" cy="66293"/>
            </a:xfrm>
            <a:custGeom>
              <a:avLst/>
              <a:gdLst/>
              <a:ahLst/>
              <a:cxnLst/>
              <a:rect l="l" t="t" r="r" b="b"/>
              <a:pathLst>
                <a:path w="804" h="1319" extrusionOk="0">
                  <a:moveTo>
                    <a:pt x="416" y="185"/>
                  </a:moveTo>
                  <a:cubicBezTo>
                    <a:pt x="430" y="185"/>
                    <a:pt x="444" y="187"/>
                    <a:pt x="456" y="192"/>
                  </a:cubicBezTo>
                  <a:cubicBezTo>
                    <a:pt x="495" y="207"/>
                    <a:pt x="521" y="250"/>
                    <a:pt x="535" y="321"/>
                  </a:cubicBezTo>
                  <a:lnTo>
                    <a:pt x="628" y="788"/>
                  </a:lnTo>
                  <a:cubicBezTo>
                    <a:pt x="642" y="859"/>
                    <a:pt x="637" y="921"/>
                    <a:pt x="611" y="973"/>
                  </a:cubicBezTo>
                  <a:cubicBezTo>
                    <a:pt x="586" y="1024"/>
                    <a:pt x="545" y="1067"/>
                    <a:pt x="489" y="1100"/>
                  </a:cubicBezTo>
                  <a:cubicBezTo>
                    <a:pt x="450" y="1123"/>
                    <a:pt x="416" y="1134"/>
                    <a:pt x="385" y="1134"/>
                  </a:cubicBezTo>
                  <a:cubicBezTo>
                    <a:pt x="371" y="1134"/>
                    <a:pt x="358" y="1132"/>
                    <a:pt x="346" y="1127"/>
                  </a:cubicBezTo>
                  <a:cubicBezTo>
                    <a:pt x="309" y="1110"/>
                    <a:pt x="283" y="1067"/>
                    <a:pt x="270" y="996"/>
                  </a:cubicBezTo>
                  <a:lnTo>
                    <a:pt x="176" y="529"/>
                  </a:lnTo>
                  <a:cubicBezTo>
                    <a:pt x="163" y="458"/>
                    <a:pt x="167" y="397"/>
                    <a:pt x="192" y="345"/>
                  </a:cubicBezTo>
                  <a:cubicBezTo>
                    <a:pt x="215" y="294"/>
                    <a:pt x="256" y="252"/>
                    <a:pt x="313" y="218"/>
                  </a:cubicBezTo>
                  <a:cubicBezTo>
                    <a:pt x="352" y="196"/>
                    <a:pt x="386" y="185"/>
                    <a:pt x="416" y="185"/>
                  </a:cubicBezTo>
                  <a:close/>
                  <a:moveTo>
                    <a:pt x="485" y="0"/>
                  </a:moveTo>
                  <a:cubicBezTo>
                    <a:pt x="465" y="0"/>
                    <a:pt x="443" y="3"/>
                    <a:pt x="420" y="9"/>
                  </a:cubicBezTo>
                  <a:cubicBezTo>
                    <a:pt x="377" y="20"/>
                    <a:pt x="330" y="40"/>
                    <a:pt x="283" y="67"/>
                  </a:cubicBezTo>
                  <a:cubicBezTo>
                    <a:pt x="235" y="95"/>
                    <a:pt x="192" y="128"/>
                    <a:pt x="152" y="165"/>
                  </a:cubicBezTo>
                  <a:cubicBezTo>
                    <a:pt x="114" y="202"/>
                    <a:pt x="83" y="243"/>
                    <a:pt x="58" y="289"/>
                  </a:cubicBezTo>
                  <a:cubicBezTo>
                    <a:pt x="33" y="335"/>
                    <a:pt x="16" y="386"/>
                    <a:pt x="8" y="441"/>
                  </a:cubicBezTo>
                  <a:cubicBezTo>
                    <a:pt x="0" y="497"/>
                    <a:pt x="3" y="557"/>
                    <a:pt x="16" y="622"/>
                  </a:cubicBezTo>
                  <a:lnTo>
                    <a:pt x="109" y="1090"/>
                  </a:lnTo>
                  <a:cubicBezTo>
                    <a:pt x="122" y="1155"/>
                    <a:pt x="141" y="1206"/>
                    <a:pt x="168" y="1242"/>
                  </a:cubicBezTo>
                  <a:cubicBezTo>
                    <a:pt x="194" y="1277"/>
                    <a:pt x="224" y="1300"/>
                    <a:pt x="261" y="1310"/>
                  </a:cubicBezTo>
                  <a:cubicBezTo>
                    <a:pt x="279" y="1316"/>
                    <a:pt x="298" y="1319"/>
                    <a:pt x="318" y="1319"/>
                  </a:cubicBezTo>
                  <a:cubicBezTo>
                    <a:pt x="338" y="1319"/>
                    <a:pt x="359" y="1316"/>
                    <a:pt x="381" y="1310"/>
                  </a:cubicBezTo>
                  <a:cubicBezTo>
                    <a:pt x="424" y="1299"/>
                    <a:pt x="470" y="1279"/>
                    <a:pt x="518" y="1251"/>
                  </a:cubicBezTo>
                  <a:cubicBezTo>
                    <a:pt x="567" y="1224"/>
                    <a:pt x="610" y="1191"/>
                    <a:pt x="648" y="1154"/>
                  </a:cubicBezTo>
                  <a:cubicBezTo>
                    <a:pt x="686" y="1117"/>
                    <a:pt x="719" y="1075"/>
                    <a:pt x="744" y="1029"/>
                  </a:cubicBezTo>
                  <a:cubicBezTo>
                    <a:pt x="769" y="983"/>
                    <a:pt x="786" y="932"/>
                    <a:pt x="794" y="877"/>
                  </a:cubicBezTo>
                  <a:cubicBezTo>
                    <a:pt x="803" y="821"/>
                    <a:pt x="801" y="760"/>
                    <a:pt x="788" y="694"/>
                  </a:cubicBezTo>
                  <a:lnTo>
                    <a:pt x="695" y="227"/>
                  </a:lnTo>
                  <a:cubicBezTo>
                    <a:pt x="682" y="162"/>
                    <a:pt x="663" y="112"/>
                    <a:pt x="635" y="76"/>
                  </a:cubicBezTo>
                  <a:cubicBezTo>
                    <a:pt x="608" y="41"/>
                    <a:pt x="577" y="19"/>
                    <a:pt x="541" y="8"/>
                  </a:cubicBezTo>
                  <a:cubicBezTo>
                    <a:pt x="523" y="3"/>
                    <a:pt x="505"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6">
              <a:extLst>
                <a:ext uri="{FF2B5EF4-FFF2-40B4-BE49-F238E27FC236}">
                  <a16:creationId xmlns:a16="http://schemas.microsoft.com/office/drawing/2014/main" id="{3AC81718-4E02-0261-F24D-BB275F9417C8}"/>
                </a:ext>
              </a:extLst>
            </p:cNvPr>
            <p:cNvSpPr/>
            <p:nvPr/>
          </p:nvSpPr>
          <p:spPr>
            <a:xfrm>
              <a:off x="8195745" y="4124730"/>
              <a:ext cx="42721" cy="71017"/>
            </a:xfrm>
            <a:custGeom>
              <a:avLst/>
              <a:gdLst/>
              <a:ahLst/>
              <a:cxnLst/>
              <a:rect l="l" t="t" r="r" b="b"/>
              <a:pathLst>
                <a:path w="850" h="1413" extrusionOk="0">
                  <a:moveTo>
                    <a:pt x="466" y="185"/>
                  </a:moveTo>
                  <a:cubicBezTo>
                    <a:pt x="480" y="185"/>
                    <a:pt x="493" y="188"/>
                    <a:pt x="505" y="193"/>
                  </a:cubicBezTo>
                  <a:cubicBezTo>
                    <a:pt x="543" y="207"/>
                    <a:pt x="570" y="251"/>
                    <a:pt x="583" y="321"/>
                  </a:cubicBezTo>
                  <a:lnTo>
                    <a:pt x="674" y="779"/>
                  </a:lnTo>
                  <a:cubicBezTo>
                    <a:pt x="688" y="850"/>
                    <a:pt x="683" y="911"/>
                    <a:pt x="659" y="963"/>
                  </a:cubicBezTo>
                  <a:cubicBezTo>
                    <a:pt x="634" y="1015"/>
                    <a:pt x="593" y="1058"/>
                    <a:pt x="536" y="1091"/>
                  </a:cubicBezTo>
                  <a:lnTo>
                    <a:pt x="357" y="1195"/>
                  </a:lnTo>
                  <a:lnTo>
                    <a:pt x="183" y="323"/>
                  </a:lnTo>
                  <a:lnTo>
                    <a:pt x="362" y="219"/>
                  </a:lnTo>
                  <a:cubicBezTo>
                    <a:pt x="401" y="196"/>
                    <a:pt x="436" y="185"/>
                    <a:pt x="466" y="185"/>
                  </a:cubicBezTo>
                  <a:close/>
                  <a:moveTo>
                    <a:pt x="535" y="1"/>
                  </a:moveTo>
                  <a:cubicBezTo>
                    <a:pt x="514" y="1"/>
                    <a:pt x="493" y="3"/>
                    <a:pt x="470" y="9"/>
                  </a:cubicBezTo>
                  <a:cubicBezTo>
                    <a:pt x="427" y="20"/>
                    <a:pt x="380" y="40"/>
                    <a:pt x="332" y="68"/>
                  </a:cubicBezTo>
                  <a:lnTo>
                    <a:pt x="64" y="224"/>
                  </a:lnTo>
                  <a:cubicBezTo>
                    <a:pt x="44" y="237"/>
                    <a:pt x="27" y="251"/>
                    <a:pt x="17" y="270"/>
                  </a:cubicBezTo>
                  <a:cubicBezTo>
                    <a:pt x="5" y="288"/>
                    <a:pt x="1" y="305"/>
                    <a:pt x="4" y="320"/>
                  </a:cubicBezTo>
                  <a:lnTo>
                    <a:pt x="216" y="1385"/>
                  </a:lnTo>
                  <a:cubicBezTo>
                    <a:pt x="219" y="1400"/>
                    <a:pt x="228" y="1409"/>
                    <a:pt x="243" y="1412"/>
                  </a:cubicBezTo>
                  <a:cubicBezTo>
                    <a:pt x="246" y="1413"/>
                    <a:pt x="248" y="1413"/>
                    <a:pt x="251" y="1413"/>
                  </a:cubicBezTo>
                  <a:cubicBezTo>
                    <a:pt x="265" y="1413"/>
                    <a:pt x="280" y="1408"/>
                    <a:pt x="298" y="1398"/>
                  </a:cubicBezTo>
                  <a:lnTo>
                    <a:pt x="565" y="1242"/>
                  </a:lnTo>
                  <a:cubicBezTo>
                    <a:pt x="613" y="1214"/>
                    <a:pt x="657" y="1181"/>
                    <a:pt x="697" y="1144"/>
                  </a:cubicBezTo>
                  <a:cubicBezTo>
                    <a:pt x="735" y="1107"/>
                    <a:pt x="767" y="1067"/>
                    <a:pt x="791" y="1020"/>
                  </a:cubicBezTo>
                  <a:cubicBezTo>
                    <a:pt x="816" y="974"/>
                    <a:pt x="832" y="924"/>
                    <a:pt x="841" y="867"/>
                  </a:cubicBezTo>
                  <a:cubicBezTo>
                    <a:pt x="850" y="812"/>
                    <a:pt x="848" y="751"/>
                    <a:pt x="834" y="686"/>
                  </a:cubicBezTo>
                  <a:lnTo>
                    <a:pt x="743" y="229"/>
                  </a:lnTo>
                  <a:cubicBezTo>
                    <a:pt x="731" y="164"/>
                    <a:pt x="710" y="113"/>
                    <a:pt x="684" y="78"/>
                  </a:cubicBezTo>
                  <a:cubicBezTo>
                    <a:pt x="657" y="42"/>
                    <a:pt x="626" y="19"/>
                    <a:pt x="590" y="8"/>
                  </a:cubicBezTo>
                  <a:cubicBezTo>
                    <a:pt x="572" y="3"/>
                    <a:pt x="554" y="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6">
              <a:extLst>
                <a:ext uri="{FF2B5EF4-FFF2-40B4-BE49-F238E27FC236}">
                  <a16:creationId xmlns:a16="http://schemas.microsoft.com/office/drawing/2014/main" id="{49154C20-DF22-A464-9394-F0D2CA9FF398}"/>
                </a:ext>
              </a:extLst>
            </p:cNvPr>
            <p:cNvSpPr/>
            <p:nvPr/>
          </p:nvSpPr>
          <p:spPr>
            <a:xfrm>
              <a:off x="8244597" y="4091357"/>
              <a:ext cx="44128" cy="75943"/>
            </a:xfrm>
            <a:custGeom>
              <a:avLst/>
              <a:gdLst/>
              <a:ahLst/>
              <a:cxnLst/>
              <a:rect l="l" t="t" r="r" b="b"/>
              <a:pathLst>
                <a:path w="878" h="1511" extrusionOk="0">
                  <a:moveTo>
                    <a:pt x="628" y="0"/>
                  </a:moveTo>
                  <a:cubicBezTo>
                    <a:pt x="620" y="0"/>
                    <a:pt x="612" y="3"/>
                    <a:pt x="603" y="9"/>
                  </a:cubicBezTo>
                  <a:lnTo>
                    <a:pt x="65" y="322"/>
                  </a:lnTo>
                  <a:cubicBezTo>
                    <a:pt x="47" y="332"/>
                    <a:pt x="32" y="347"/>
                    <a:pt x="19" y="365"/>
                  </a:cubicBezTo>
                  <a:cubicBezTo>
                    <a:pt x="6" y="383"/>
                    <a:pt x="1" y="402"/>
                    <a:pt x="4" y="420"/>
                  </a:cubicBezTo>
                  <a:lnTo>
                    <a:pt x="216" y="1482"/>
                  </a:lnTo>
                  <a:cubicBezTo>
                    <a:pt x="219" y="1500"/>
                    <a:pt x="229" y="1509"/>
                    <a:pt x="246" y="1510"/>
                  </a:cubicBezTo>
                  <a:cubicBezTo>
                    <a:pt x="248" y="1510"/>
                    <a:pt x="250" y="1510"/>
                    <a:pt x="251" y="1510"/>
                  </a:cubicBezTo>
                  <a:cubicBezTo>
                    <a:pt x="267" y="1510"/>
                    <a:pt x="283" y="1506"/>
                    <a:pt x="298" y="1496"/>
                  </a:cubicBezTo>
                  <a:lnTo>
                    <a:pt x="836" y="1182"/>
                  </a:lnTo>
                  <a:cubicBezTo>
                    <a:pt x="854" y="1172"/>
                    <a:pt x="867" y="1156"/>
                    <a:pt x="872" y="1136"/>
                  </a:cubicBezTo>
                  <a:cubicBezTo>
                    <a:pt x="877" y="1116"/>
                    <a:pt x="878" y="1097"/>
                    <a:pt x="874" y="1079"/>
                  </a:cubicBezTo>
                  <a:cubicBezTo>
                    <a:pt x="870" y="1056"/>
                    <a:pt x="862" y="1041"/>
                    <a:pt x="850" y="1031"/>
                  </a:cubicBezTo>
                  <a:cubicBezTo>
                    <a:pt x="844" y="1026"/>
                    <a:pt x="838" y="1024"/>
                    <a:pt x="831" y="1024"/>
                  </a:cubicBezTo>
                  <a:cubicBezTo>
                    <a:pt x="823" y="1024"/>
                    <a:pt x="815" y="1027"/>
                    <a:pt x="806" y="1031"/>
                  </a:cubicBezTo>
                  <a:lnTo>
                    <a:pt x="358" y="1294"/>
                  </a:lnTo>
                  <a:lnTo>
                    <a:pt x="283" y="924"/>
                  </a:lnTo>
                  <a:lnTo>
                    <a:pt x="516" y="788"/>
                  </a:lnTo>
                  <a:cubicBezTo>
                    <a:pt x="534" y="778"/>
                    <a:pt x="547" y="762"/>
                    <a:pt x="552" y="743"/>
                  </a:cubicBezTo>
                  <a:cubicBezTo>
                    <a:pt x="558" y="724"/>
                    <a:pt x="559" y="707"/>
                    <a:pt x="557" y="691"/>
                  </a:cubicBezTo>
                  <a:cubicBezTo>
                    <a:pt x="552" y="673"/>
                    <a:pt x="545" y="660"/>
                    <a:pt x="533" y="652"/>
                  </a:cubicBezTo>
                  <a:cubicBezTo>
                    <a:pt x="527" y="647"/>
                    <a:pt x="521" y="645"/>
                    <a:pt x="514" y="645"/>
                  </a:cubicBezTo>
                  <a:cubicBezTo>
                    <a:pt x="507" y="645"/>
                    <a:pt x="499" y="648"/>
                    <a:pt x="489" y="653"/>
                  </a:cubicBezTo>
                  <a:lnTo>
                    <a:pt x="257" y="789"/>
                  </a:lnTo>
                  <a:lnTo>
                    <a:pt x="184" y="421"/>
                  </a:lnTo>
                  <a:lnTo>
                    <a:pt x="634" y="160"/>
                  </a:lnTo>
                  <a:cubicBezTo>
                    <a:pt x="650" y="150"/>
                    <a:pt x="662" y="135"/>
                    <a:pt x="667" y="115"/>
                  </a:cubicBezTo>
                  <a:cubicBezTo>
                    <a:pt x="674" y="94"/>
                    <a:pt x="675" y="73"/>
                    <a:pt x="671" y="52"/>
                  </a:cubicBezTo>
                  <a:cubicBezTo>
                    <a:pt x="667" y="34"/>
                    <a:pt x="659" y="19"/>
                    <a:pt x="648" y="9"/>
                  </a:cubicBezTo>
                  <a:cubicBezTo>
                    <a:pt x="642" y="3"/>
                    <a:pt x="63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6">
              <a:extLst>
                <a:ext uri="{FF2B5EF4-FFF2-40B4-BE49-F238E27FC236}">
                  <a16:creationId xmlns:a16="http://schemas.microsoft.com/office/drawing/2014/main" id="{EC56C62E-864A-735C-C6D3-1BAE3A87ADA4}"/>
                </a:ext>
              </a:extLst>
            </p:cNvPr>
            <p:cNvSpPr/>
            <p:nvPr/>
          </p:nvSpPr>
          <p:spPr>
            <a:xfrm>
              <a:off x="8292244" y="4064921"/>
              <a:ext cx="51215" cy="65439"/>
            </a:xfrm>
            <a:custGeom>
              <a:avLst/>
              <a:gdLst/>
              <a:ahLst/>
              <a:cxnLst/>
              <a:rect l="l" t="t" r="r" b="b"/>
              <a:pathLst>
                <a:path w="1019" h="1302" extrusionOk="0">
                  <a:moveTo>
                    <a:pt x="634" y="604"/>
                  </a:moveTo>
                  <a:lnTo>
                    <a:pt x="647" y="669"/>
                  </a:lnTo>
                  <a:cubicBezTo>
                    <a:pt x="649" y="686"/>
                    <a:pt x="649" y="704"/>
                    <a:pt x="645" y="723"/>
                  </a:cubicBezTo>
                  <a:cubicBezTo>
                    <a:pt x="640" y="743"/>
                    <a:pt x="633" y="763"/>
                    <a:pt x="622" y="783"/>
                  </a:cubicBezTo>
                  <a:cubicBezTo>
                    <a:pt x="611" y="803"/>
                    <a:pt x="598" y="822"/>
                    <a:pt x="582" y="840"/>
                  </a:cubicBezTo>
                  <a:cubicBezTo>
                    <a:pt x="566" y="858"/>
                    <a:pt x="548" y="873"/>
                    <a:pt x="528" y="884"/>
                  </a:cubicBezTo>
                  <a:cubicBezTo>
                    <a:pt x="509" y="895"/>
                    <a:pt x="492" y="901"/>
                    <a:pt x="477" y="901"/>
                  </a:cubicBezTo>
                  <a:cubicBezTo>
                    <a:pt x="471" y="901"/>
                    <a:pt x="466" y="900"/>
                    <a:pt x="461" y="899"/>
                  </a:cubicBezTo>
                  <a:cubicBezTo>
                    <a:pt x="442" y="894"/>
                    <a:pt x="430" y="877"/>
                    <a:pt x="424" y="848"/>
                  </a:cubicBezTo>
                  <a:cubicBezTo>
                    <a:pt x="415" y="805"/>
                    <a:pt x="426" y="766"/>
                    <a:pt x="457" y="732"/>
                  </a:cubicBezTo>
                  <a:cubicBezTo>
                    <a:pt x="487" y="697"/>
                    <a:pt x="531" y="663"/>
                    <a:pt x="589" y="631"/>
                  </a:cubicBezTo>
                  <a:lnTo>
                    <a:pt x="634" y="604"/>
                  </a:lnTo>
                  <a:close/>
                  <a:moveTo>
                    <a:pt x="692" y="1"/>
                  </a:moveTo>
                  <a:cubicBezTo>
                    <a:pt x="611" y="1"/>
                    <a:pt x="517" y="32"/>
                    <a:pt x="411" y="93"/>
                  </a:cubicBezTo>
                  <a:cubicBezTo>
                    <a:pt x="324" y="144"/>
                    <a:pt x="252" y="203"/>
                    <a:pt x="194" y="269"/>
                  </a:cubicBezTo>
                  <a:cubicBezTo>
                    <a:pt x="137" y="336"/>
                    <a:pt x="92" y="405"/>
                    <a:pt x="62" y="481"/>
                  </a:cubicBezTo>
                  <a:cubicBezTo>
                    <a:pt x="31" y="555"/>
                    <a:pt x="13" y="633"/>
                    <a:pt x="6" y="713"/>
                  </a:cubicBezTo>
                  <a:cubicBezTo>
                    <a:pt x="1" y="794"/>
                    <a:pt x="5" y="874"/>
                    <a:pt x="21" y="953"/>
                  </a:cubicBezTo>
                  <a:cubicBezTo>
                    <a:pt x="40" y="1045"/>
                    <a:pt x="68" y="1117"/>
                    <a:pt x="106" y="1170"/>
                  </a:cubicBezTo>
                  <a:cubicBezTo>
                    <a:pt x="143" y="1223"/>
                    <a:pt x="187" y="1260"/>
                    <a:pt x="235" y="1280"/>
                  </a:cubicBezTo>
                  <a:cubicBezTo>
                    <a:pt x="269" y="1294"/>
                    <a:pt x="305" y="1301"/>
                    <a:pt x="343" y="1301"/>
                  </a:cubicBezTo>
                  <a:cubicBezTo>
                    <a:pt x="359" y="1301"/>
                    <a:pt x="376" y="1300"/>
                    <a:pt x="394" y="1297"/>
                  </a:cubicBezTo>
                  <a:cubicBezTo>
                    <a:pt x="450" y="1288"/>
                    <a:pt x="508" y="1267"/>
                    <a:pt x="564" y="1234"/>
                  </a:cubicBezTo>
                  <a:cubicBezTo>
                    <a:pt x="590" y="1220"/>
                    <a:pt x="618" y="1200"/>
                    <a:pt x="647" y="1178"/>
                  </a:cubicBezTo>
                  <a:cubicBezTo>
                    <a:pt x="678" y="1156"/>
                    <a:pt x="705" y="1133"/>
                    <a:pt x="730" y="1109"/>
                  </a:cubicBezTo>
                  <a:cubicBezTo>
                    <a:pt x="755" y="1084"/>
                    <a:pt x="776" y="1061"/>
                    <a:pt x="791" y="1039"/>
                  </a:cubicBezTo>
                  <a:cubicBezTo>
                    <a:pt x="807" y="1017"/>
                    <a:pt x="814" y="998"/>
                    <a:pt x="810" y="983"/>
                  </a:cubicBezTo>
                  <a:cubicBezTo>
                    <a:pt x="809" y="974"/>
                    <a:pt x="803" y="966"/>
                    <a:pt x="794" y="957"/>
                  </a:cubicBezTo>
                  <a:cubicBezTo>
                    <a:pt x="789" y="953"/>
                    <a:pt x="784" y="951"/>
                    <a:pt x="778" y="951"/>
                  </a:cubicBezTo>
                  <a:cubicBezTo>
                    <a:pt x="773" y="951"/>
                    <a:pt x="767" y="953"/>
                    <a:pt x="760" y="957"/>
                  </a:cubicBezTo>
                  <a:cubicBezTo>
                    <a:pt x="752" y="962"/>
                    <a:pt x="743" y="970"/>
                    <a:pt x="733" y="980"/>
                  </a:cubicBezTo>
                  <a:cubicBezTo>
                    <a:pt x="724" y="990"/>
                    <a:pt x="711" y="1002"/>
                    <a:pt x="696" y="1018"/>
                  </a:cubicBezTo>
                  <a:cubicBezTo>
                    <a:pt x="681" y="1034"/>
                    <a:pt x="663" y="1049"/>
                    <a:pt x="640" y="1067"/>
                  </a:cubicBezTo>
                  <a:cubicBezTo>
                    <a:pt x="619" y="1084"/>
                    <a:pt x="592" y="1102"/>
                    <a:pt x="562" y="1120"/>
                  </a:cubicBezTo>
                  <a:cubicBezTo>
                    <a:pt x="495" y="1159"/>
                    <a:pt x="437" y="1180"/>
                    <a:pt x="388" y="1182"/>
                  </a:cubicBezTo>
                  <a:cubicBezTo>
                    <a:pt x="384" y="1183"/>
                    <a:pt x="380" y="1183"/>
                    <a:pt x="376" y="1183"/>
                  </a:cubicBezTo>
                  <a:cubicBezTo>
                    <a:pt x="332" y="1183"/>
                    <a:pt x="294" y="1171"/>
                    <a:pt x="262" y="1149"/>
                  </a:cubicBezTo>
                  <a:cubicBezTo>
                    <a:pt x="227" y="1124"/>
                    <a:pt x="199" y="1089"/>
                    <a:pt x="178" y="1043"/>
                  </a:cubicBezTo>
                  <a:cubicBezTo>
                    <a:pt x="156" y="997"/>
                    <a:pt x="140" y="945"/>
                    <a:pt x="129" y="888"/>
                  </a:cubicBezTo>
                  <a:cubicBezTo>
                    <a:pt x="117" y="828"/>
                    <a:pt x="111" y="766"/>
                    <a:pt x="112" y="703"/>
                  </a:cubicBezTo>
                  <a:cubicBezTo>
                    <a:pt x="115" y="640"/>
                    <a:pt x="126" y="578"/>
                    <a:pt x="147" y="517"/>
                  </a:cubicBezTo>
                  <a:cubicBezTo>
                    <a:pt x="170" y="457"/>
                    <a:pt x="204" y="400"/>
                    <a:pt x="249" y="345"/>
                  </a:cubicBezTo>
                  <a:cubicBezTo>
                    <a:pt x="294" y="291"/>
                    <a:pt x="354" y="241"/>
                    <a:pt x="430" y="197"/>
                  </a:cubicBezTo>
                  <a:cubicBezTo>
                    <a:pt x="515" y="147"/>
                    <a:pt x="590" y="122"/>
                    <a:pt x="652" y="122"/>
                  </a:cubicBezTo>
                  <a:cubicBezTo>
                    <a:pt x="686" y="122"/>
                    <a:pt x="716" y="130"/>
                    <a:pt x="743" y="144"/>
                  </a:cubicBezTo>
                  <a:cubicBezTo>
                    <a:pt x="821" y="185"/>
                    <a:pt x="872" y="277"/>
                    <a:pt x="902" y="421"/>
                  </a:cubicBezTo>
                  <a:cubicBezTo>
                    <a:pt x="906" y="444"/>
                    <a:pt x="910" y="468"/>
                    <a:pt x="913" y="498"/>
                  </a:cubicBezTo>
                  <a:cubicBezTo>
                    <a:pt x="916" y="526"/>
                    <a:pt x="917" y="554"/>
                    <a:pt x="915" y="582"/>
                  </a:cubicBezTo>
                  <a:cubicBezTo>
                    <a:pt x="914" y="610"/>
                    <a:pt x="908" y="635"/>
                    <a:pt x="899" y="659"/>
                  </a:cubicBezTo>
                  <a:cubicBezTo>
                    <a:pt x="890" y="682"/>
                    <a:pt x="876" y="699"/>
                    <a:pt x="855" y="711"/>
                  </a:cubicBezTo>
                  <a:cubicBezTo>
                    <a:pt x="845" y="717"/>
                    <a:pt x="834" y="720"/>
                    <a:pt x="825" y="720"/>
                  </a:cubicBezTo>
                  <a:cubicBezTo>
                    <a:pt x="819" y="720"/>
                    <a:pt x="814" y="719"/>
                    <a:pt x="809" y="717"/>
                  </a:cubicBezTo>
                  <a:cubicBezTo>
                    <a:pt x="795" y="711"/>
                    <a:pt x="783" y="695"/>
                    <a:pt x="773" y="671"/>
                  </a:cubicBezTo>
                  <a:lnTo>
                    <a:pt x="720" y="401"/>
                  </a:lnTo>
                  <a:cubicBezTo>
                    <a:pt x="714" y="367"/>
                    <a:pt x="701" y="340"/>
                    <a:pt x="684" y="321"/>
                  </a:cubicBezTo>
                  <a:cubicBezTo>
                    <a:pt x="666" y="302"/>
                    <a:pt x="646" y="289"/>
                    <a:pt x="621" y="284"/>
                  </a:cubicBezTo>
                  <a:cubicBezTo>
                    <a:pt x="611" y="281"/>
                    <a:pt x="600" y="280"/>
                    <a:pt x="589" y="280"/>
                  </a:cubicBezTo>
                  <a:cubicBezTo>
                    <a:pt x="574" y="280"/>
                    <a:pt x="557" y="282"/>
                    <a:pt x="540" y="286"/>
                  </a:cubicBezTo>
                  <a:cubicBezTo>
                    <a:pt x="510" y="294"/>
                    <a:pt x="478" y="306"/>
                    <a:pt x="446" y="327"/>
                  </a:cubicBezTo>
                  <a:cubicBezTo>
                    <a:pt x="421" y="340"/>
                    <a:pt x="397" y="357"/>
                    <a:pt x="374" y="376"/>
                  </a:cubicBezTo>
                  <a:cubicBezTo>
                    <a:pt x="350" y="395"/>
                    <a:pt x="328" y="414"/>
                    <a:pt x="310" y="435"/>
                  </a:cubicBezTo>
                  <a:cubicBezTo>
                    <a:pt x="292" y="455"/>
                    <a:pt x="279" y="474"/>
                    <a:pt x="269" y="493"/>
                  </a:cubicBezTo>
                  <a:cubicBezTo>
                    <a:pt x="260" y="512"/>
                    <a:pt x="256" y="528"/>
                    <a:pt x="259" y="540"/>
                  </a:cubicBezTo>
                  <a:cubicBezTo>
                    <a:pt x="261" y="553"/>
                    <a:pt x="268" y="564"/>
                    <a:pt x="278" y="575"/>
                  </a:cubicBezTo>
                  <a:cubicBezTo>
                    <a:pt x="285" y="583"/>
                    <a:pt x="292" y="587"/>
                    <a:pt x="300" y="587"/>
                  </a:cubicBezTo>
                  <a:cubicBezTo>
                    <a:pt x="304" y="587"/>
                    <a:pt x="308" y="586"/>
                    <a:pt x="313" y="583"/>
                  </a:cubicBezTo>
                  <a:cubicBezTo>
                    <a:pt x="318" y="579"/>
                    <a:pt x="325" y="573"/>
                    <a:pt x="332" y="564"/>
                  </a:cubicBezTo>
                  <a:cubicBezTo>
                    <a:pt x="338" y="556"/>
                    <a:pt x="347" y="546"/>
                    <a:pt x="356" y="535"/>
                  </a:cubicBezTo>
                  <a:cubicBezTo>
                    <a:pt x="366" y="522"/>
                    <a:pt x="378" y="510"/>
                    <a:pt x="393" y="497"/>
                  </a:cubicBezTo>
                  <a:cubicBezTo>
                    <a:pt x="408" y="483"/>
                    <a:pt x="428" y="470"/>
                    <a:pt x="450" y="456"/>
                  </a:cubicBezTo>
                  <a:cubicBezTo>
                    <a:pt x="485" y="436"/>
                    <a:pt x="514" y="426"/>
                    <a:pt x="538" y="426"/>
                  </a:cubicBezTo>
                  <a:cubicBezTo>
                    <a:pt x="575" y="426"/>
                    <a:pt x="598" y="450"/>
                    <a:pt x="608" y="499"/>
                  </a:cubicBezTo>
                  <a:lnTo>
                    <a:pt x="613" y="526"/>
                  </a:lnTo>
                  <a:lnTo>
                    <a:pt x="557" y="559"/>
                  </a:lnTo>
                  <a:cubicBezTo>
                    <a:pt x="513" y="584"/>
                    <a:pt x="473" y="611"/>
                    <a:pt x="437" y="638"/>
                  </a:cubicBezTo>
                  <a:cubicBezTo>
                    <a:pt x="402" y="665"/>
                    <a:pt x="371" y="695"/>
                    <a:pt x="348" y="724"/>
                  </a:cubicBezTo>
                  <a:cubicBezTo>
                    <a:pt x="324" y="754"/>
                    <a:pt x="307" y="786"/>
                    <a:pt x="298" y="819"/>
                  </a:cubicBezTo>
                  <a:cubicBezTo>
                    <a:pt x="288" y="852"/>
                    <a:pt x="287" y="887"/>
                    <a:pt x="295" y="924"/>
                  </a:cubicBezTo>
                  <a:cubicBezTo>
                    <a:pt x="300" y="957"/>
                    <a:pt x="312" y="982"/>
                    <a:pt x="326" y="999"/>
                  </a:cubicBezTo>
                  <a:cubicBezTo>
                    <a:pt x="342" y="1015"/>
                    <a:pt x="360" y="1026"/>
                    <a:pt x="380" y="1029"/>
                  </a:cubicBezTo>
                  <a:cubicBezTo>
                    <a:pt x="388" y="1030"/>
                    <a:pt x="396" y="1031"/>
                    <a:pt x="405" y="1031"/>
                  </a:cubicBezTo>
                  <a:cubicBezTo>
                    <a:pt x="419" y="1031"/>
                    <a:pt x="433" y="1029"/>
                    <a:pt x="449" y="1026"/>
                  </a:cubicBezTo>
                  <a:cubicBezTo>
                    <a:pt x="473" y="1019"/>
                    <a:pt x="496" y="1009"/>
                    <a:pt x="521" y="995"/>
                  </a:cubicBezTo>
                  <a:cubicBezTo>
                    <a:pt x="564" y="971"/>
                    <a:pt x="596" y="941"/>
                    <a:pt x="621" y="906"/>
                  </a:cubicBezTo>
                  <a:cubicBezTo>
                    <a:pt x="646" y="872"/>
                    <a:pt x="669" y="831"/>
                    <a:pt x="689" y="785"/>
                  </a:cubicBezTo>
                  <a:cubicBezTo>
                    <a:pt x="700" y="813"/>
                    <a:pt x="723" y="830"/>
                    <a:pt x="754" y="836"/>
                  </a:cubicBezTo>
                  <a:cubicBezTo>
                    <a:pt x="760" y="837"/>
                    <a:pt x="766" y="837"/>
                    <a:pt x="773" y="837"/>
                  </a:cubicBezTo>
                  <a:cubicBezTo>
                    <a:pt x="800" y="837"/>
                    <a:pt x="831" y="827"/>
                    <a:pt x="864" y="807"/>
                  </a:cubicBezTo>
                  <a:cubicBezTo>
                    <a:pt x="903" y="786"/>
                    <a:pt x="932" y="758"/>
                    <a:pt x="955" y="724"/>
                  </a:cubicBezTo>
                  <a:cubicBezTo>
                    <a:pt x="977" y="690"/>
                    <a:pt x="994" y="652"/>
                    <a:pt x="1004" y="610"/>
                  </a:cubicBezTo>
                  <a:cubicBezTo>
                    <a:pt x="1014" y="569"/>
                    <a:pt x="1019" y="525"/>
                    <a:pt x="1018" y="477"/>
                  </a:cubicBezTo>
                  <a:cubicBezTo>
                    <a:pt x="1017" y="431"/>
                    <a:pt x="1012" y="384"/>
                    <a:pt x="1003" y="337"/>
                  </a:cubicBezTo>
                  <a:cubicBezTo>
                    <a:pt x="969" y="170"/>
                    <a:pt x="902" y="65"/>
                    <a:pt x="799" y="21"/>
                  </a:cubicBezTo>
                  <a:cubicBezTo>
                    <a:pt x="766" y="8"/>
                    <a:pt x="731"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6">
              <a:extLst>
                <a:ext uri="{FF2B5EF4-FFF2-40B4-BE49-F238E27FC236}">
                  <a16:creationId xmlns:a16="http://schemas.microsoft.com/office/drawing/2014/main" id="{FB262C10-0B95-992E-4A30-CAF68038A52D}"/>
                </a:ext>
              </a:extLst>
            </p:cNvPr>
            <p:cNvSpPr/>
            <p:nvPr/>
          </p:nvSpPr>
          <p:spPr>
            <a:xfrm>
              <a:off x="8080599" y="4283652"/>
              <a:ext cx="39605" cy="66444"/>
            </a:xfrm>
            <a:custGeom>
              <a:avLst/>
              <a:gdLst/>
              <a:ahLst/>
              <a:cxnLst/>
              <a:rect l="l" t="t" r="r" b="b"/>
              <a:pathLst>
                <a:path w="788" h="1322" extrusionOk="0">
                  <a:moveTo>
                    <a:pt x="465" y="1"/>
                  </a:moveTo>
                  <a:cubicBezTo>
                    <a:pt x="444" y="1"/>
                    <a:pt x="420" y="4"/>
                    <a:pt x="396" y="11"/>
                  </a:cubicBezTo>
                  <a:cubicBezTo>
                    <a:pt x="356" y="23"/>
                    <a:pt x="315" y="42"/>
                    <a:pt x="271" y="68"/>
                  </a:cubicBezTo>
                  <a:cubicBezTo>
                    <a:pt x="208" y="104"/>
                    <a:pt x="158" y="143"/>
                    <a:pt x="121" y="186"/>
                  </a:cubicBezTo>
                  <a:cubicBezTo>
                    <a:pt x="84" y="228"/>
                    <a:pt x="56" y="270"/>
                    <a:pt x="38" y="311"/>
                  </a:cubicBezTo>
                  <a:cubicBezTo>
                    <a:pt x="18" y="353"/>
                    <a:pt x="7" y="392"/>
                    <a:pt x="4" y="429"/>
                  </a:cubicBezTo>
                  <a:cubicBezTo>
                    <a:pt x="0" y="466"/>
                    <a:pt x="1" y="498"/>
                    <a:pt x="7" y="524"/>
                  </a:cubicBezTo>
                  <a:cubicBezTo>
                    <a:pt x="13" y="555"/>
                    <a:pt x="22" y="572"/>
                    <a:pt x="34" y="578"/>
                  </a:cubicBezTo>
                  <a:cubicBezTo>
                    <a:pt x="36" y="579"/>
                    <a:pt x="39" y="579"/>
                    <a:pt x="42" y="579"/>
                  </a:cubicBezTo>
                  <a:cubicBezTo>
                    <a:pt x="56" y="579"/>
                    <a:pt x="77" y="571"/>
                    <a:pt x="105" y="554"/>
                  </a:cubicBezTo>
                  <a:cubicBezTo>
                    <a:pt x="134" y="537"/>
                    <a:pt x="154" y="519"/>
                    <a:pt x="161" y="501"/>
                  </a:cubicBezTo>
                  <a:cubicBezTo>
                    <a:pt x="169" y="482"/>
                    <a:pt x="172" y="462"/>
                    <a:pt x="167" y="440"/>
                  </a:cubicBezTo>
                  <a:cubicBezTo>
                    <a:pt x="164" y="425"/>
                    <a:pt x="164" y="408"/>
                    <a:pt x="166" y="389"/>
                  </a:cubicBezTo>
                  <a:cubicBezTo>
                    <a:pt x="167" y="370"/>
                    <a:pt x="173" y="350"/>
                    <a:pt x="183" y="331"/>
                  </a:cubicBezTo>
                  <a:cubicBezTo>
                    <a:pt x="193" y="311"/>
                    <a:pt x="206" y="292"/>
                    <a:pt x="226" y="273"/>
                  </a:cubicBezTo>
                  <a:cubicBezTo>
                    <a:pt x="244" y="254"/>
                    <a:pt x="268" y="236"/>
                    <a:pt x="299" y="218"/>
                  </a:cubicBezTo>
                  <a:cubicBezTo>
                    <a:pt x="335" y="197"/>
                    <a:pt x="366" y="186"/>
                    <a:pt x="393" y="186"/>
                  </a:cubicBezTo>
                  <a:cubicBezTo>
                    <a:pt x="402" y="186"/>
                    <a:pt x="411" y="188"/>
                    <a:pt x="419" y="190"/>
                  </a:cubicBezTo>
                  <a:cubicBezTo>
                    <a:pt x="450" y="202"/>
                    <a:pt x="471" y="236"/>
                    <a:pt x="482" y="295"/>
                  </a:cubicBezTo>
                  <a:cubicBezTo>
                    <a:pt x="490" y="331"/>
                    <a:pt x="492" y="364"/>
                    <a:pt x="489" y="391"/>
                  </a:cubicBezTo>
                  <a:cubicBezTo>
                    <a:pt x="486" y="418"/>
                    <a:pt x="479" y="443"/>
                    <a:pt x="468" y="464"/>
                  </a:cubicBezTo>
                  <a:cubicBezTo>
                    <a:pt x="455" y="484"/>
                    <a:pt x="441" y="504"/>
                    <a:pt x="423" y="519"/>
                  </a:cubicBezTo>
                  <a:cubicBezTo>
                    <a:pt x="405" y="535"/>
                    <a:pt x="383" y="550"/>
                    <a:pt x="361" y="563"/>
                  </a:cubicBezTo>
                  <a:cubicBezTo>
                    <a:pt x="342" y="574"/>
                    <a:pt x="329" y="589"/>
                    <a:pt x="325" y="607"/>
                  </a:cubicBezTo>
                  <a:cubicBezTo>
                    <a:pt x="320" y="626"/>
                    <a:pt x="319" y="644"/>
                    <a:pt x="322" y="662"/>
                  </a:cubicBezTo>
                  <a:cubicBezTo>
                    <a:pt x="326" y="679"/>
                    <a:pt x="333" y="693"/>
                    <a:pt x="344" y="702"/>
                  </a:cubicBezTo>
                  <a:cubicBezTo>
                    <a:pt x="348" y="706"/>
                    <a:pt x="354" y="709"/>
                    <a:pt x="361" y="709"/>
                  </a:cubicBezTo>
                  <a:cubicBezTo>
                    <a:pt x="368" y="709"/>
                    <a:pt x="377" y="706"/>
                    <a:pt x="388" y="699"/>
                  </a:cubicBezTo>
                  <a:cubicBezTo>
                    <a:pt x="434" y="673"/>
                    <a:pt x="474" y="659"/>
                    <a:pt x="509" y="659"/>
                  </a:cubicBezTo>
                  <a:cubicBezTo>
                    <a:pt x="516" y="659"/>
                    <a:pt x="523" y="660"/>
                    <a:pt x="530" y="661"/>
                  </a:cubicBezTo>
                  <a:cubicBezTo>
                    <a:pt x="568" y="668"/>
                    <a:pt x="594" y="703"/>
                    <a:pt x="607" y="767"/>
                  </a:cubicBezTo>
                  <a:lnTo>
                    <a:pt x="613" y="797"/>
                  </a:lnTo>
                  <a:cubicBezTo>
                    <a:pt x="628" y="868"/>
                    <a:pt x="622" y="928"/>
                    <a:pt x="598" y="976"/>
                  </a:cubicBezTo>
                  <a:cubicBezTo>
                    <a:pt x="575" y="1025"/>
                    <a:pt x="532" y="1068"/>
                    <a:pt x="470" y="1104"/>
                  </a:cubicBezTo>
                  <a:cubicBezTo>
                    <a:pt x="424" y="1130"/>
                    <a:pt x="386" y="1143"/>
                    <a:pt x="355" y="1143"/>
                  </a:cubicBezTo>
                  <a:cubicBezTo>
                    <a:pt x="344" y="1143"/>
                    <a:pt x="335" y="1142"/>
                    <a:pt x="326" y="1139"/>
                  </a:cubicBezTo>
                  <a:cubicBezTo>
                    <a:pt x="291" y="1127"/>
                    <a:pt x="271" y="1103"/>
                    <a:pt x="264" y="1068"/>
                  </a:cubicBezTo>
                  <a:cubicBezTo>
                    <a:pt x="259" y="1046"/>
                    <a:pt x="250" y="1034"/>
                    <a:pt x="237" y="1029"/>
                  </a:cubicBezTo>
                  <a:cubicBezTo>
                    <a:pt x="235" y="1029"/>
                    <a:pt x="232" y="1028"/>
                    <a:pt x="229" y="1028"/>
                  </a:cubicBezTo>
                  <a:cubicBezTo>
                    <a:pt x="215" y="1028"/>
                    <a:pt x="195" y="1036"/>
                    <a:pt x="168" y="1052"/>
                  </a:cubicBezTo>
                  <a:cubicBezTo>
                    <a:pt x="140" y="1068"/>
                    <a:pt x="122" y="1083"/>
                    <a:pt x="113" y="1100"/>
                  </a:cubicBezTo>
                  <a:cubicBezTo>
                    <a:pt x="104" y="1117"/>
                    <a:pt x="103" y="1140"/>
                    <a:pt x="107" y="1167"/>
                  </a:cubicBezTo>
                  <a:cubicBezTo>
                    <a:pt x="114" y="1199"/>
                    <a:pt x="126" y="1229"/>
                    <a:pt x="147" y="1255"/>
                  </a:cubicBezTo>
                  <a:cubicBezTo>
                    <a:pt x="166" y="1281"/>
                    <a:pt x="192" y="1299"/>
                    <a:pt x="224" y="1310"/>
                  </a:cubicBezTo>
                  <a:cubicBezTo>
                    <a:pt x="245" y="1318"/>
                    <a:pt x="268" y="1321"/>
                    <a:pt x="294" y="1321"/>
                  </a:cubicBezTo>
                  <a:cubicBezTo>
                    <a:pt x="309" y="1321"/>
                    <a:pt x="325" y="1320"/>
                    <a:pt x="342" y="1318"/>
                  </a:cubicBezTo>
                  <a:cubicBezTo>
                    <a:pt x="387" y="1311"/>
                    <a:pt x="438" y="1290"/>
                    <a:pt x="498" y="1256"/>
                  </a:cubicBezTo>
                  <a:cubicBezTo>
                    <a:pt x="545" y="1228"/>
                    <a:pt x="589" y="1196"/>
                    <a:pt x="629" y="1159"/>
                  </a:cubicBezTo>
                  <a:cubicBezTo>
                    <a:pt x="668" y="1123"/>
                    <a:pt x="701" y="1081"/>
                    <a:pt x="726" y="1035"/>
                  </a:cubicBezTo>
                  <a:cubicBezTo>
                    <a:pt x="751" y="989"/>
                    <a:pt x="769" y="938"/>
                    <a:pt x="778" y="883"/>
                  </a:cubicBezTo>
                  <a:cubicBezTo>
                    <a:pt x="787" y="829"/>
                    <a:pt x="786" y="769"/>
                    <a:pt x="773" y="705"/>
                  </a:cubicBezTo>
                  <a:lnTo>
                    <a:pt x="767" y="675"/>
                  </a:lnTo>
                  <a:cubicBezTo>
                    <a:pt x="754" y="606"/>
                    <a:pt x="729" y="560"/>
                    <a:pt x="692" y="537"/>
                  </a:cubicBezTo>
                  <a:cubicBezTo>
                    <a:pt x="665" y="520"/>
                    <a:pt x="635" y="512"/>
                    <a:pt x="601" y="512"/>
                  </a:cubicBezTo>
                  <a:cubicBezTo>
                    <a:pt x="589" y="512"/>
                    <a:pt x="576" y="513"/>
                    <a:pt x="563" y="515"/>
                  </a:cubicBezTo>
                  <a:cubicBezTo>
                    <a:pt x="596" y="475"/>
                    <a:pt x="619" y="426"/>
                    <a:pt x="632" y="367"/>
                  </a:cubicBezTo>
                  <a:cubicBezTo>
                    <a:pt x="644" y="308"/>
                    <a:pt x="644" y="243"/>
                    <a:pt x="631" y="177"/>
                  </a:cubicBezTo>
                  <a:cubicBezTo>
                    <a:pt x="621" y="124"/>
                    <a:pt x="605" y="84"/>
                    <a:pt x="583" y="56"/>
                  </a:cubicBezTo>
                  <a:cubicBezTo>
                    <a:pt x="560" y="28"/>
                    <a:pt x="533" y="11"/>
                    <a:pt x="501" y="5"/>
                  </a:cubicBezTo>
                  <a:cubicBezTo>
                    <a:pt x="490" y="2"/>
                    <a:pt x="478"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6">
              <a:extLst>
                <a:ext uri="{FF2B5EF4-FFF2-40B4-BE49-F238E27FC236}">
                  <a16:creationId xmlns:a16="http://schemas.microsoft.com/office/drawing/2014/main" id="{BD0A55F8-246A-E8BE-3602-C3BBACE13E89}"/>
                </a:ext>
              </a:extLst>
            </p:cNvPr>
            <p:cNvSpPr/>
            <p:nvPr/>
          </p:nvSpPr>
          <p:spPr>
            <a:xfrm>
              <a:off x="8127542" y="4252139"/>
              <a:ext cx="43425" cy="70263"/>
            </a:xfrm>
            <a:custGeom>
              <a:avLst/>
              <a:gdLst/>
              <a:ahLst/>
              <a:cxnLst/>
              <a:rect l="l" t="t" r="r" b="b"/>
              <a:pathLst>
                <a:path w="864" h="1398" extrusionOk="0">
                  <a:moveTo>
                    <a:pt x="516" y="513"/>
                  </a:moveTo>
                  <a:lnTo>
                    <a:pt x="522" y="754"/>
                  </a:lnTo>
                  <a:lnTo>
                    <a:pt x="349" y="856"/>
                  </a:lnTo>
                  <a:lnTo>
                    <a:pt x="340" y="616"/>
                  </a:lnTo>
                  <a:lnTo>
                    <a:pt x="516" y="513"/>
                  </a:lnTo>
                  <a:close/>
                  <a:moveTo>
                    <a:pt x="606" y="1"/>
                  </a:moveTo>
                  <a:cubicBezTo>
                    <a:pt x="592" y="1"/>
                    <a:pt x="577" y="5"/>
                    <a:pt x="561" y="15"/>
                  </a:cubicBezTo>
                  <a:cubicBezTo>
                    <a:pt x="546" y="22"/>
                    <a:pt x="532" y="34"/>
                    <a:pt x="520" y="48"/>
                  </a:cubicBezTo>
                  <a:cubicBezTo>
                    <a:pt x="509" y="63"/>
                    <a:pt x="503" y="75"/>
                    <a:pt x="503" y="89"/>
                  </a:cubicBezTo>
                  <a:lnTo>
                    <a:pt x="512" y="374"/>
                  </a:lnTo>
                  <a:lnTo>
                    <a:pt x="338" y="476"/>
                  </a:lnTo>
                  <a:lnTo>
                    <a:pt x="328" y="225"/>
                  </a:lnTo>
                  <a:cubicBezTo>
                    <a:pt x="323" y="202"/>
                    <a:pt x="313" y="189"/>
                    <a:pt x="296" y="187"/>
                  </a:cubicBezTo>
                  <a:cubicBezTo>
                    <a:pt x="293" y="187"/>
                    <a:pt x="290" y="186"/>
                    <a:pt x="287" y="186"/>
                  </a:cubicBezTo>
                  <a:cubicBezTo>
                    <a:pt x="273" y="186"/>
                    <a:pt x="257" y="191"/>
                    <a:pt x="241" y="200"/>
                  </a:cubicBezTo>
                  <a:cubicBezTo>
                    <a:pt x="225" y="209"/>
                    <a:pt x="212" y="221"/>
                    <a:pt x="200" y="234"/>
                  </a:cubicBezTo>
                  <a:cubicBezTo>
                    <a:pt x="188" y="249"/>
                    <a:pt x="182" y="262"/>
                    <a:pt x="182" y="275"/>
                  </a:cubicBezTo>
                  <a:lnTo>
                    <a:pt x="194" y="560"/>
                  </a:lnTo>
                  <a:lnTo>
                    <a:pt x="38" y="650"/>
                  </a:lnTo>
                  <a:cubicBezTo>
                    <a:pt x="24" y="658"/>
                    <a:pt x="13" y="671"/>
                    <a:pt x="8" y="688"/>
                  </a:cubicBezTo>
                  <a:cubicBezTo>
                    <a:pt x="2" y="705"/>
                    <a:pt x="1" y="722"/>
                    <a:pt x="6" y="741"/>
                  </a:cubicBezTo>
                  <a:cubicBezTo>
                    <a:pt x="9" y="760"/>
                    <a:pt x="16" y="772"/>
                    <a:pt x="27" y="779"/>
                  </a:cubicBezTo>
                  <a:cubicBezTo>
                    <a:pt x="31" y="782"/>
                    <a:pt x="36" y="783"/>
                    <a:pt x="41" y="783"/>
                  </a:cubicBezTo>
                  <a:cubicBezTo>
                    <a:pt x="48" y="783"/>
                    <a:pt x="56" y="781"/>
                    <a:pt x="66" y="775"/>
                  </a:cubicBezTo>
                  <a:lnTo>
                    <a:pt x="195" y="700"/>
                  </a:lnTo>
                  <a:lnTo>
                    <a:pt x="204" y="940"/>
                  </a:lnTo>
                  <a:lnTo>
                    <a:pt x="49" y="1030"/>
                  </a:lnTo>
                  <a:cubicBezTo>
                    <a:pt x="36" y="1038"/>
                    <a:pt x="27" y="1051"/>
                    <a:pt x="20" y="1069"/>
                  </a:cubicBezTo>
                  <a:cubicBezTo>
                    <a:pt x="15" y="1087"/>
                    <a:pt x="13" y="1105"/>
                    <a:pt x="17" y="1123"/>
                  </a:cubicBezTo>
                  <a:cubicBezTo>
                    <a:pt x="20" y="1141"/>
                    <a:pt x="28" y="1153"/>
                    <a:pt x="39" y="1160"/>
                  </a:cubicBezTo>
                  <a:cubicBezTo>
                    <a:pt x="44" y="1163"/>
                    <a:pt x="49" y="1164"/>
                    <a:pt x="54" y="1164"/>
                  </a:cubicBezTo>
                  <a:cubicBezTo>
                    <a:pt x="61" y="1164"/>
                    <a:pt x="69" y="1162"/>
                    <a:pt x="78" y="1156"/>
                  </a:cubicBezTo>
                  <a:lnTo>
                    <a:pt x="205" y="1083"/>
                  </a:lnTo>
                  <a:lnTo>
                    <a:pt x="218" y="1363"/>
                  </a:lnTo>
                  <a:cubicBezTo>
                    <a:pt x="223" y="1384"/>
                    <a:pt x="233" y="1395"/>
                    <a:pt x="251" y="1397"/>
                  </a:cubicBezTo>
                  <a:cubicBezTo>
                    <a:pt x="254" y="1398"/>
                    <a:pt x="257" y="1398"/>
                    <a:pt x="260" y="1398"/>
                  </a:cubicBezTo>
                  <a:cubicBezTo>
                    <a:pt x="275" y="1398"/>
                    <a:pt x="291" y="1393"/>
                    <a:pt x="308" y="1383"/>
                  </a:cubicBezTo>
                  <a:cubicBezTo>
                    <a:pt x="321" y="1376"/>
                    <a:pt x="332" y="1365"/>
                    <a:pt x="344" y="1349"/>
                  </a:cubicBezTo>
                  <a:cubicBezTo>
                    <a:pt x="357" y="1332"/>
                    <a:pt x="362" y="1317"/>
                    <a:pt x="361" y="1304"/>
                  </a:cubicBezTo>
                  <a:lnTo>
                    <a:pt x="351" y="998"/>
                  </a:lnTo>
                  <a:lnTo>
                    <a:pt x="526" y="896"/>
                  </a:lnTo>
                  <a:lnTo>
                    <a:pt x="536" y="1177"/>
                  </a:lnTo>
                  <a:cubicBezTo>
                    <a:pt x="540" y="1198"/>
                    <a:pt x="551" y="1210"/>
                    <a:pt x="569" y="1213"/>
                  </a:cubicBezTo>
                  <a:cubicBezTo>
                    <a:pt x="571" y="1213"/>
                    <a:pt x="574" y="1213"/>
                    <a:pt x="576" y="1213"/>
                  </a:cubicBezTo>
                  <a:cubicBezTo>
                    <a:pt x="592" y="1213"/>
                    <a:pt x="609" y="1208"/>
                    <a:pt x="626" y="1198"/>
                  </a:cubicBezTo>
                  <a:cubicBezTo>
                    <a:pt x="639" y="1190"/>
                    <a:pt x="653" y="1178"/>
                    <a:pt x="664" y="1162"/>
                  </a:cubicBezTo>
                  <a:cubicBezTo>
                    <a:pt x="676" y="1146"/>
                    <a:pt x="681" y="1133"/>
                    <a:pt x="681" y="1119"/>
                  </a:cubicBezTo>
                  <a:lnTo>
                    <a:pt x="671" y="812"/>
                  </a:lnTo>
                  <a:lnTo>
                    <a:pt x="825" y="722"/>
                  </a:lnTo>
                  <a:cubicBezTo>
                    <a:pt x="837" y="715"/>
                    <a:pt x="847" y="703"/>
                    <a:pt x="855" y="685"/>
                  </a:cubicBezTo>
                  <a:cubicBezTo>
                    <a:pt x="862" y="667"/>
                    <a:pt x="864" y="649"/>
                    <a:pt x="860" y="629"/>
                  </a:cubicBezTo>
                  <a:cubicBezTo>
                    <a:pt x="857" y="611"/>
                    <a:pt x="849" y="599"/>
                    <a:pt x="835" y="593"/>
                  </a:cubicBezTo>
                  <a:cubicBezTo>
                    <a:pt x="829" y="590"/>
                    <a:pt x="824" y="589"/>
                    <a:pt x="818" y="589"/>
                  </a:cubicBezTo>
                  <a:cubicBezTo>
                    <a:pt x="811" y="589"/>
                    <a:pt x="804" y="591"/>
                    <a:pt x="796" y="596"/>
                  </a:cubicBezTo>
                  <a:lnTo>
                    <a:pt x="668" y="670"/>
                  </a:lnTo>
                  <a:lnTo>
                    <a:pt x="660" y="429"/>
                  </a:lnTo>
                  <a:lnTo>
                    <a:pt x="813" y="340"/>
                  </a:lnTo>
                  <a:cubicBezTo>
                    <a:pt x="825" y="333"/>
                    <a:pt x="834" y="321"/>
                    <a:pt x="842" y="303"/>
                  </a:cubicBezTo>
                  <a:cubicBezTo>
                    <a:pt x="849" y="285"/>
                    <a:pt x="851" y="267"/>
                    <a:pt x="847" y="249"/>
                  </a:cubicBezTo>
                  <a:cubicBezTo>
                    <a:pt x="843" y="231"/>
                    <a:pt x="835" y="218"/>
                    <a:pt x="823" y="213"/>
                  </a:cubicBezTo>
                  <a:cubicBezTo>
                    <a:pt x="817" y="210"/>
                    <a:pt x="812" y="209"/>
                    <a:pt x="806" y="209"/>
                  </a:cubicBezTo>
                  <a:cubicBezTo>
                    <a:pt x="799" y="209"/>
                    <a:pt x="792" y="211"/>
                    <a:pt x="785" y="215"/>
                  </a:cubicBezTo>
                  <a:lnTo>
                    <a:pt x="656" y="291"/>
                  </a:lnTo>
                  <a:lnTo>
                    <a:pt x="648" y="38"/>
                  </a:lnTo>
                  <a:cubicBezTo>
                    <a:pt x="643" y="16"/>
                    <a:pt x="632" y="3"/>
                    <a:pt x="615" y="1"/>
                  </a:cubicBezTo>
                  <a:cubicBezTo>
                    <a:pt x="612" y="1"/>
                    <a:pt x="609"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6">
              <a:extLst>
                <a:ext uri="{FF2B5EF4-FFF2-40B4-BE49-F238E27FC236}">
                  <a16:creationId xmlns:a16="http://schemas.microsoft.com/office/drawing/2014/main" id="{BD17A215-2029-594A-71BB-43231595BD9D}"/>
                </a:ext>
              </a:extLst>
            </p:cNvPr>
            <p:cNvSpPr/>
            <p:nvPr/>
          </p:nvSpPr>
          <p:spPr>
            <a:xfrm>
              <a:off x="8179712" y="4225350"/>
              <a:ext cx="39404" cy="67449"/>
            </a:xfrm>
            <a:custGeom>
              <a:avLst/>
              <a:gdLst/>
              <a:ahLst/>
              <a:cxnLst/>
              <a:rect l="l" t="t" r="r" b="b"/>
              <a:pathLst>
                <a:path w="784" h="1342" extrusionOk="0">
                  <a:moveTo>
                    <a:pt x="277" y="267"/>
                  </a:moveTo>
                  <a:lnTo>
                    <a:pt x="336" y="560"/>
                  </a:lnTo>
                  <a:cubicBezTo>
                    <a:pt x="314" y="565"/>
                    <a:pt x="293" y="567"/>
                    <a:pt x="274" y="568"/>
                  </a:cubicBezTo>
                  <a:cubicBezTo>
                    <a:pt x="269" y="568"/>
                    <a:pt x="265" y="568"/>
                    <a:pt x="260" y="568"/>
                  </a:cubicBezTo>
                  <a:cubicBezTo>
                    <a:pt x="246" y="568"/>
                    <a:pt x="233" y="567"/>
                    <a:pt x="222" y="563"/>
                  </a:cubicBezTo>
                  <a:cubicBezTo>
                    <a:pt x="206" y="560"/>
                    <a:pt x="193" y="551"/>
                    <a:pt x="181" y="539"/>
                  </a:cubicBezTo>
                  <a:cubicBezTo>
                    <a:pt x="171" y="526"/>
                    <a:pt x="163" y="509"/>
                    <a:pt x="159" y="487"/>
                  </a:cubicBezTo>
                  <a:cubicBezTo>
                    <a:pt x="151" y="445"/>
                    <a:pt x="158" y="406"/>
                    <a:pt x="181" y="369"/>
                  </a:cubicBezTo>
                  <a:cubicBezTo>
                    <a:pt x="204" y="331"/>
                    <a:pt x="237" y="298"/>
                    <a:pt x="277" y="267"/>
                  </a:cubicBezTo>
                  <a:close/>
                  <a:moveTo>
                    <a:pt x="482" y="725"/>
                  </a:moveTo>
                  <a:cubicBezTo>
                    <a:pt x="509" y="725"/>
                    <a:pt x="534" y="729"/>
                    <a:pt x="555" y="737"/>
                  </a:cubicBezTo>
                  <a:cubicBezTo>
                    <a:pt x="586" y="749"/>
                    <a:pt x="607" y="780"/>
                    <a:pt x="617" y="829"/>
                  </a:cubicBezTo>
                  <a:cubicBezTo>
                    <a:pt x="626" y="875"/>
                    <a:pt x="621" y="918"/>
                    <a:pt x="603" y="958"/>
                  </a:cubicBezTo>
                  <a:cubicBezTo>
                    <a:pt x="585" y="997"/>
                    <a:pt x="555" y="1033"/>
                    <a:pt x="516" y="1066"/>
                  </a:cubicBezTo>
                  <a:lnTo>
                    <a:pt x="448" y="727"/>
                  </a:lnTo>
                  <a:cubicBezTo>
                    <a:pt x="460" y="725"/>
                    <a:pt x="471" y="725"/>
                    <a:pt x="482" y="725"/>
                  </a:cubicBezTo>
                  <a:close/>
                  <a:moveTo>
                    <a:pt x="532" y="0"/>
                  </a:moveTo>
                  <a:cubicBezTo>
                    <a:pt x="521" y="0"/>
                    <a:pt x="509" y="1"/>
                    <a:pt x="496" y="4"/>
                  </a:cubicBezTo>
                  <a:cubicBezTo>
                    <a:pt x="469" y="9"/>
                    <a:pt x="440" y="18"/>
                    <a:pt x="410" y="31"/>
                  </a:cubicBezTo>
                  <a:cubicBezTo>
                    <a:pt x="381" y="42"/>
                    <a:pt x="353" y="56"/>
                    <a:pt x="328" y="70"/>
                  </a:cubicBezTo>
                  <a:lnTo>
                    <a:pt x="319" y="26"/>
                  </a:lnTo>
                  <a:cubicBezTo>
                    <a:pt x="317" y="17"/>
                    <a:pt x="310" y="12"/>
                    <a:pt x="298" y="9"/>
                  </a:cubicBezTo>
                  <a:cubicBezTo>
                    <a:pt x="296" y="9"/>
                    <a:pt x="293" y="9"/>
                    <a:pt x="291" y="9"/>
                  </a:cubicBezTo>
                  <a:cubicBezTo>
                    <a:pt x="283" y="9"/>
                    <a:pt x="274" y="11"/>
                    <a:pt x="266" y="16"/>
                  </a:cubicBezTo>
                  <a:cubicBezTo>
                    <a:pt x="252" y="24"/>
                    <a:pt x="243" y="33"/>
                    <a:pt x="237" y="45"/>
                  </a:cubicBezTo>
                  <a:cubicBezTo>
                    <a:pt x="230" y="58"/>
                    <a:pt x="228" y="69"/>
                    <a:pt x="230" y="78"/>
                  </a:cubicBezTo>
                  <a:lnTo>
                    <a:pt x="239" y="125"/>
                  </a:lnTo>
                  <a:cubicBezTo>
                    <a:pt x="203" y="150"/>
                    <a:pt x="169" y="179"/>
                    <a:pt x="137" y="211"/>
                  </a:cubicBezTo>
                  <a:cubicBezTo>
                    <a:pt x="106" y="244"/>
                    <a:pt x="79" y="280"/>
                    <a:pt x="58" y="319"/>
                  </a:cubicBezTo>
                  <a:cubicBezTo>
                    <a:pt x="35" y="358"/>
                    <a:pt x="19" y="401"/>
                    <a:pt x="10" y="446"/>
                  </a:cubicBezTo>
                  <a:cubicBezTo>
                    <a:pt x="0" y="492"/>
                    <a:pt x="1" y="540"/>
                    <a:pt x="10" y="590"/>
                  </a:cubicBezTo>
                  <a:cubicBezTo>
                    <a:pt x="21" y="642"/>
                    <a:pt x="38" y="680"/>
                    <a:pt x="62" y="704"/>
                  </a:cubicBezTo>
                  <a:cubicBezTo>
                    <a:pt x="86" y="729"/>
                    <a:pt x="114" y="745"/>
                    <a:pt x="145" y="753"/>
                  </a:cubicBezTo>
                  <a:cubicBezTo>
                    <a:pt x="165" y="757"/>
                    <a:pt x="186" y="759"/>
                    <a:pt x="207" y="759"/>
                  </a:cubicBezTo>
                  <a:cubicBezTo>
                    <a:pt x="221" y="759"/>
                    <a:pt x="234" y="758"/>
                    <a:pt x="249" y="756"/>
                  </a:cubicBezTo>
                  <a:cubicBezTo>
                    <a:pt x="286" y="751"/>
                    <a:pt x="323" y="746"/>
                    <a:pt x="360" y="738"/>
                  </a:cubicBezTo>
                  <a:lnTo>
                    <a:pt x="436" y="1115"/>
                  </a:lnTo>
                  <a:cubicBezTo>
                    <a:pt x="396" y="1134"/>
                    <a:pt x="363" y="1146"/>
                    <a:pt x="335" y="1147"/>
                  </a:cubicBezTo>
                  <a:cubicBezTo>
                    <a:pt x="328" y="1147"/>
                    <a:pt x="321" y="1147"/>
                    <a:pt x="315" y="1147"/>
                  </a:cubicBezTo>
                  <a:cubicBezTo>
                    <a:pt x="295" y="1147"/>
                    <a:pt x="277" y="1146"/>
                    <a:pt x="260" y="1142"/>
                  </a:cubicBezTo>
                  <a:cubicBezTo>
                    <a:pt x="239" y="1138"/>
                    <a:pt x="221" y="1133"/>
                    <a:pt x="206" y="1129"/>
                  </a:cubicBezTo>
                  <a:cubicBezTo>
                    <a:pt x="201" y="1127"/>
                    <a:pt x="196" y="1127"/>
                    <a:pt x="191" y="1127"/>
                  </a:cubicBezTo>
                  <a:cubicBezTo>
                    <a:pt x="182" y="1127"/>
                    <a:pt x="174" y="1129"/>
                    <a:pt x="166" y="1133"/>
                  </a:cubicBezTo>
                  <a:cubicBezTo>
                    <a:pt x="157" y="1139"/>
                    <a:pt x="149" y="1147"/>
                    <a:pt x="141" y="1157"/>
                  </a:cubicBezTo>
                  <a:cubicBezTo>
                    <a:pt x="134" y="1168"/>
                    <a:pt x="127" y="1180"/>
                    <a:pt x="123" y="1193"/>
                  </a:cubicBezTo>
                  <a:cubicBezTo>
                    <a:pt x="118" y="1206"/>
                    <a:pt x="115" y="1219"/>
                    <a:pt x="114" y="1231"/>
                  </a:cubicBezTo>
                  <a:cubicBezTo>
                    <a:pt x="113" y="1245"/>
                    <a:pt x="113" y="1256"/>
                    <a:pt x="115" y="1265"/>
                  </a:cubicBezTo>
                  <a:cubicBezTo>
                    <a:pt x="118" y="1285"/>
                    <a:pt x="130" y="1301"/>
                    <a:pt x="150" y="1314"/>
                  </a:cubicBezTo>
                  <a:cubicBezTo>
                    <a:pt x="169" y="1328"/>
                    <a:pt x="195" y="1336"/>
                    <a:pt x="226" y="1338"/>
                  </a:cubicBezTo>
                  <a:cubicBezTo>
                    <a:pt x="233" y="1339"/>
                    <a:pt x="239" y="1339"/>
                    <a:pt x="246" y="1339"/>
                  </a:cubicBezTo>
                  <a:cubicBezTo>
                    <a:pt x="272" y="1339"/>
                    <a:pt x="302" y="1335"/>
                    <a:pt x="335" y="1327"/>
                  </a:cubicBezTo>
                  <a:cubicBezTo>
                    <a:pt x="375" y="1317"/>
                    <a:pt x="419" y="1299"/>
                    <a:pt x="466" y="1271"/>
                  </a:cubicBezTo>
                  <a:lnTo>
                    <a:pt x="476" y="1321"/>
                  </a:lnTo>
                  <a:cubicBezTo>
                    <a:pt x="479" y="1331"/>
                    <a:pt x="484" y="1337"/>
                    <a:pt x="493" y="1340"/>
                  </a:cubicBezTo>
                  <a:cubicBezTo>
                    <a:pt x="496" y="1341"/>
                    <a:pt x="498" y="1341"/>
                    <a:pt x="501" y="1341"/>
                  </a:cubicBezTo>
                  <a:cubicBezTo>
                    <a:pt x="509" y="1341"/>
                    <a:pt x="518" y="1338"/>
                    <a:pt x="527" y="1332"/>
                  </a:cubicBezTo>
                  <a:cubicBezTo>
                    <a:pt x="538" y="1327"/>
                    <a:pt x="548" y="1317"/>
                    <a:pt x="556" y="1303"/>
                  </a:cubicBezTo>
                  <a:cubicBezTo>
                    <a:pt x="564" y="1291"/>
                    <a:pt x="568" y="1280"/>
                    <a:pt x="565" y="1269"/>
                  </a:cubicBezTo>
                  <a:lnTo>
                    <a:pt x="555" y="1215"/>
                  </a:lnTo>
                  <a:cubicBezTo>
                    <a:pt x="634" y="1156"/>
                    <a:pt x="694" y="1084"/>
                    <a:pt x="733" y="999"/>
                  </a:cubicBezTo>
                  <a:cubicBezTo>
                    <a:pt x="774" y="914"/>
                    <a:pt x="784" y="822"/>
                    <a:pt x="765" y="723"/>
                  </a:cubicBezTo>
                  <a:cubicBezTo>
                    <a:pt x="753" y="669"/>
                    <a:pt x="737" y="628"/>
                    <a:pt x="713" y="599"/>
                  </a:cubicBezTo>
                  <a:cubicBezTo>
                    <a:pt x="689" y="571"/>
                    <a:pt x="661" y="552"/>
                    <a:pt x="630" y="542"/>
                  </a:cubicBezTo>
                  <a:cubicBezTo>
                    <a:pt x="604" y="534"/>
                    <a:pt x="577" y="529"/>
                    <a:pt x="547" y="529"/>
                  </a:cubicBezTo>
                  <a:cubicBezTo>
                    <a:pt x="541" y="529"/>
                    <a:pt x="535" y="529"/>
                    <a:pt x="529" y="530"/>
                  </a:cubicBezTo>
                  <a:cubicBezTo>
                    <a:pt x="493" y="533"/>
                    <a:pt x="457" y="537"/>
                    <a:pt x="421" y="543"/>
                  </a:cubicBezTo>
                  <a:lnTo>
                    <a:pt x="357" y="218"/>
                  </a:lnTo>
                  <a:cubicBezTo>
                    <a:pt x="383" y="204"/>
                    <a:pt x="407" y="195"/>
                    <a:pt x="427" y="191"/>
                  </a:cubicBezTo>
                  <a:cubicBezTo>
                    <a:pt x="447" y="186"/>
                    <a:pt x="465" y="183"/>
                    <a:pt x="480" y="183"/>
                  </a:cubicBezTo>
                  <a:cubicBezTo>
                    <a:pt x="496" y="182"/>
                    <a:pt x="508" y="181"/>
                    <a:pt x="519" y="181"/>
                  </a:cubicBezTo>
                  <a:cubicBezTo>
                    <a:pt x="530" y="179"/>
                    <a:pt x="541" y="176"/>
                    <a:pt x="550" y="172"/>
                  </a:cubicBezTo>
                  <a:cubicBezTo>
                    <a:pt x="561" y="165"/>
                    <a:pt x="570" y="156"/>
                    <a:pt x="578" y="144"/>
                  </a:cubicBezTo>
                  <a:cubicBezTo>
                    <a:pt x="585" y="133"/>
                    <a:pt x="590" y="121"/>
                    <a:pt x="594" y="108"/>
                  </a:cubicBezTo>
                  <a:cubicBezTo>
                    <a:pt x="597" y="95"/>
                    <a:pt x="599" y="83"/>
                    <a:pt x="600" y="70"/>
                  </a:cubicBezTo>
                  <a:cubicBezTo>
                    <a:pt x="600" y="58"/>
                    <a:pt x="599" y="49"/>
                    <a:pt x="598" y="41"/>
                  </a:cubicBezTo>
                  <a:cubicBezTo>
                    <a:pt x="595" y="22"/>
                    <a:pt x="582" y="9"/>
                    <a:pt x="564" y="4"/>
                  </a:cubicBezTo>
                  <a:cubicBezTo>
                    <a:pt x="555" y="1"/>
                    <a:pt x="544"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6">
              <a:extLst>
                <a:ext uri="{FF2B5EF4-FFF2-40B4-BE49-F238E27FC236}">
                  <a16:creationId xmlns:a16="http://schemas.microsoft.com/office/drawing/2014/main" id="{7C8C14BC-3A55-F863-2F16-0A9FD62E2D71}"/>
                </a:ext>
              </a:extLst>
            </p:cNvPr>
            <p:cNvSpPr/>
            <p:nvPr/>
          </p:nvSpPr>
          <p:spPr>
            <a:xfrm>
              <a:off x="8221327" y="4186298"/>
              <a:ext cx="63127" cy="81974"/>
            </a:xfrm>
            <a:custGeom>
              <a:avLst/>
              <a:gdLst/>
              <a:ahLst/>
              <a:cxnLst/>
              <a:rect l="l" t="t" r="r" b="b"/>
              <a:pathLst>
                <a:path w="1256" h="1631" extrusionOk="0">
                  <a:moveTo>
                    <a:pt x="260" y="510"/>
                  </a:moveTo>
                  <a:cubicBezTo>
                    <a:pt x="265" y="510"/>
                    <a:pt x="270" y="511"/>
                    <a:pt x="274" y="512"/>
                  </a:cubicBezTo>
                  <a:cubicBezTo>
                    <a:pt x="295" y="517"/>
                    <a:pt x="308" y="536"/>
                    <a:pt x="315" y="569"/>
                  </a:cubicBezTo>
                  <a:lnTo>
                    <a:pt x="362" y="807"/>
                  </a:lnTo>
                  <a:cubicBezTo>
                    <a:pt x="368" y="840"/>
                    <a:pt x="365" y="870"/>
                    <a:pt x="350" y="894"/>
                  </a:cubicBezTo>
                  <a:cubicBezTo>
                    <a:pt x="336" y="919"/>
                    <a:pt x="315" y="941"/>
                    <a:pt x="286" y="958"/>
                  </a:cubicBezTo>
                  <a:cubicBezTo>
                    <a:pt x="264" y="970"/>
                    <a:pt x="244" y="977"/>
                    <a:pt x="227" y="977"/>
                  </a:cubicBezTo>
                  <a:cubicBezTo>
                    <a:pt x="222" y="977"/>
                    <a:pt x="217" y="976"/>
                    <a:pt x="211" y="974"/>
                  </a:cubicBezTo>
                  <a:cubicBezTo>
                    <a:pt x="192" y="970"/>
                    <a:pt x="180" y="951"/>
                    <a:pt x="173" y="917"/>
                  </a:cubicBezTo>
                  <a:lnTo>
                    <a:pt x="126" y="679"/>
                  </a:lnTo>
                  <a:cubicBezTo>
                    <a:pt x="119" y="646"/>
                    <a:pt x="122" y="617"/>
                    <a:pt x="136" y="593"/>
                  </a:cubicBezTo>
                  <a:cubicBezTo>
                    <a:pt x="150" y="568"/>
                    <a:pt x="171" y="548"/>
                    <a:pt x="200" y="530"/>
                  </a:cubicBezTo>
                  <a:cubicBezTo>
                    <a:pt x="223" y="516"/>
                    <a:pt x="243" y="510"/>
                    <a:pt x="260" y="510"/>
                  </a:cubicBezTo>
                  <a:close/>
                  <a:moveTo>
                    <a:pt x="308" y="384"/>
                  </a:moveTo>
                  <a:cubicBezTo>
                    <a:pt x="294" y="384"/>
                    <a:pt x="279" y="386"/>
                    <a:pt x="262" y="391"/>
                  </a:cubicBezTo>
                  <a:cubicBezTo>
                    <a:pt x="236" y="399"/>
                    <a:pt x="208" y="410"/>
                    <a:pt x="180" y="427"/>
                  </a:cubicBezTo>
                  <a:cubicBezTo>
                    <a:pt x="121" y="461"/>
                    <a:pt x="76" y="505"/>
                    <a:pt x="44" y="557"/>
                  </a:cubicBezTo>
                  <a:cubicBezTo>
                    <a:pt x="10" y="610"/>
                    <a:pt x="1" y="672"/>
                    <a:pt x="16" y="744"/>
                  </a:cubicBezTo>
                  <a:lnTo>
                    <a:pt x="63" y="981"/>
                  </a:lnTo>
                  <a:cubicBezTo>
                    <a:pt x="70" y="1017"/>
                    <a:pt x="81" y="1045"/>
                    <a:pt x="97" y="1064"/>
                  </a:cubicBezTo>
                  <a:cubicBezTo>
                    <a:pt x="112" y="1084"/>
                    <a:pt x="130" y="1095"/>
                    <a:pt x="152" y="1101"/>
                  </a:cubicBezTo>
                  <a:cubicBezTo>
                    <a:pt x="160" y="1102"/>
                    <a:pt x="169" y="1103"/>
                    <a:pt x="179" y="1103"/>
                  </a:cubicBezTo>
                  <a:cubicBezTo>
                    <a:pt x="192" y="1103"/>
                    <a:pt x="207" y="1101"/>
                    <a:pt x="223" y="1097"/>
                  </a:cubicBezTo>
                  <a:cubicBezTo>
                    <a:pt x="249" y="1089"/>
                    <a:pt x="277" y="1077"/>
                    <a:pt x="306" y="1060"/>
                  </a:cubicBezTo>
                  <a:cubicBezTo>
                    <a:pt x="334" y="1043"/>
                    <a:pt x="360" y="1024"/>
                    <a:pt x="384" y="1003"/>
                  </a:cubicBezTo>
                  <a:cubicBezTo>
                    <a:pt x="407" y="981"/>
                    <a:pt x="428" y="958"/>
                    <a:pt x="442" y="932"/>
                  </a:cubicBezTo>
                  <a:cubicBezTo>
                    <a:pt x="457" y="906"/>
                    <a:pt x="468" y="876"/>
                    <a:pt x="473" y="845"/>
                  </a:cubicBezTo>
                  <a:cubicBezTo>
                    <a:pt x="478" y="815"/>
                    <a:pt x="478" y="780"/>
                    <a:pt x="470" y="744"/>
                  </a:cubicBezTo>
                  <a:lnTo>
                    <a:pt x="423" y="506"/>
                  </a:lnTo>
                  <a:cubicBezTo>
                    <a:pt x="416" y="470"/>
                    <a:pt x="405" y="442"/>
                    <a:pt x="389" y="423"/>
                  </a:cubicBezTo>
                  <a:cubicBezTo>
                    <a:pt x="374" y="404"/>
                    <a:pt x="356" y="392"/>
                    <a:pt x="334" y="387"/>
                  </a:cubicBezTo>
                  <a:cubicBezTo>
                    <a:pt x="326" y="385"/>
                    <a:pt x="317" y="384"/>
                    <a:pt x="308" y="384"/>
                  </a:cubicBezTo>
                  <a:close/>
                  <a:moveTo>
                    <a:pt x="1037" y="667"/>
                  </a:moveTo>
                  <a:cubicBezTo>
                    <a:pt x="1042" y="667"/>
                    <a:pt x="1047" y="668"/>
                    <a:pt x="1051" y="669"/>
                  </a:cubicBezTo>
                  <a:cubicBezTo>
                    <a:pt x="1072" y="674"/>
                    <a:pt x="1085" y="693"/>
                    <a:pt x="1092" y="727"/>
                  </a:cubicBezTo>
                  <a:lnTo>
                    <a:pt x="1139" y="964"/>
                  </a:lnTo>
                  <a:cubicBezTo>
                    <a:pt x="1145" y="997"/>
                    <a:pt x="1142" y="1026"/>
                    <a:pt x="1127" y="1051"/>
                  </a:cubicBezTo>
                  <a:cubicBezTo>
                    <a:pt x="1113" y="1076"/>
                    <a:pt x="1092" y="1097"/>
                    <a:pt x="1063" y="1114"/>
                  </a:cubicBezTo>
                  <a:cubicBezTo>
                    <a:pt x="1040" y="1127"/>
                    <a:pt x="1020" y="1134"/>
                    <a:pt x="1003" y="1134"/>
                  </a:cubicBezTo>
                  <a:cubicBezTo>
                    <a:pt x="998" y="1134"/>
                    <a:pt x="994" y="1133"/>
                    <a:pt x="990" y="1132"/>
                  </a:cubicBezTo>
                  <a:cubicBezTo>
                    <a:pt x="969" y="1126"/>
                    <a:pt x="957" y="1107"/>
                    <a:pt x="950" y="1074"/>
                  </a:cubicBezTo>
                  <a:lnTo>
                    <a:pt x="903" y="836"/>
                  </a:lnTo>
                  <a:cubicBezTo>
                    <a:pt x="896" y="803"/>
                    <a:pt x="899" y="774"/>
                    <a:pt x="913" y="749"/>
                  </a:cubicBezTo>
                  <a:cubicBezTo>
                    <a:pt x="926" y="724"/>
                    <a:pt x="948" y="704"/>
                    <a:pt x="977" y="687"/>
                  </a:cubicBezTo>
                  <a:cubicBezTo>
                    <a:pt x="1000" y="674"/>
                    <a:pt x="1019" y="667"/>
                    <a:pt x="1037" y="667"/>
                  </a:cubicBezTo>
                  <a:close/>
                  <a:moveTo>
                    <a:pt x="1085" y="541"/>
                  </a:moveTo>
                  <a:cubicBezTo>
                    <a:pt x="1071" y="541"/>
                    <a:pt x="1056" y="544"/>
                    <a:pt x="1039" y="548"/>
                  </a:cubicBezTo>
                  <a:cubicBezTo>
                    <a:pt x="1013" y="556"/>
                    <a:pt x="985" y="568"/>
                    <a:pt x="957" y="585"/>
                  </a:cubicBezTo>
                  <a:cubicBezTo>
                    <a:pt x="898" y="619"/>
                    <a:pt x="853" y="661"/>
                    <a:pt x="820" y="714"/>
                  </a:cubicBezTo>
                  <a:cubicBezTo>
                    <a:pt x="787" y="767"/>
                    <a:pt x="778" y="829"/>
                    <a:pt x="792" y="901"/>
                  </a:cubicBezTo>
                  <a:lnTo>
                    <a:pt x="840" y="1139"/>
                  </a:lnTo>
                  <a:cubicBezTo>
                    <a:pt x="847" y="1175"/>
                    <a:pt x="858" y="1203"/>
                    <a:pt x="874" y="1221"/>
                  </a:cubicBezTo>
                  <a:cubicBezTo>
                    <a:pt x="889" y="1240"/>
                    <a:pt x="907" y="1253"/>
                    <a:pt x="929" y="1257"/>
                  </a:cubicBezTo>
                  <a:cubicBezTo>
                    <a:pt x="938" y="1259"/>
                    <a:pt x="947" y="1261"/>
                    <a:pt x="957" y="1261"/>
                  </a:cubicBezTo>
                  <a:cubicBezTo>
                    <a:pt x="970" y="1261"/>
                    <a:pt x="985" y="1258"/>
                    <a:pt x="1000" y="1254"/>
                  </a:cubicBezTo>
                  <a:cubicBezTo>
                    <a:pt x="1026" y="1247"/>
                    <a:pt x="1054" y="1235"/>
                    <a:pt x="1083" y="1218"/>
                  </a:cubicBezTo>
                  <a:cubicBezTo>
                    <a:pt x="1111" y="1201"/>
                    <a:pt x="1137" y="1182"/>
                    <a:pt x="1161" y="1160"/>
                  </a:cubicBezTo>
                  <a:cubicBezTo>
                    <a:pt x="1184" y="1139"/>
                    <a:pt x="1205" y="1115"/>
                    <a:pt x="1219" y="1088"/>
                  </a:cubicBezTo>
                  <a:cubicBezTo>
                    <a:pt x="1234" y="1062"/>
                    <a:pt x="1244" y="1034"/>
                    <a:pt x="1250" y="1003"/>
                  </a:cubicBezTo>
                  <a:cubicBezTo>
                    <a:pt x="1255" y="971"/>
                    <a:pt x="1255" y="937"/>
                    <a:pt x="1247" y="901"/>
                  </a:cubicBezTo>
                  <a:lnTo>
                    <a:pt x="1200" y="664"/>
                  </a:lnTo>
                  <a:cubicBezTo>
                    <a:pt x="1193" y="626"/>
                    <a:pt x="1182" y="599"/>
                    <a:pt x="1166" y="580"/>
                  </a:cubicBezTo>
                  <a:cubicBezTo>
                    <a:pt x="1151" y="561"/>
                    <a:pt x="1133" y="549"/>
                    <a:pt x="1111" y="544"/>
                  </a:cubicBezTo>
                  <a:cubicBezTo>
                    <a:pt x="1103" y="542"/>
                    <a:pt x="1094" y="541"/>
                    <a:pt x="1085" y="541"/>
                  </a:cubicBezTo>
                  <a:close/>
                  <a:moveTo>
                    <a:pt x="811" y="0"/>
                  </a:moveTo>
                  <a:cubicBezTo>
                    <a:pt x="799" y="0"/>
                    <a:pt x="788" y="4"/>
                    <a:pt x="777" y="9"/>
                  </a:cubicBezTo>
                  <a:cubicBezTo>
                    <a:pt x="768" y="15"/>
                    <a:pt x="760" y="22"/>
                    <a:pt x="753" y="31"/>
                  </a:cubicBezTo>
                  <a:cubicBezTo>
                    <a:pt x="745" y="40"/>
                    <a:pt x="741" y="52"/>
                    <a:pt x="737" y="66"/>
                  </a:cubicBezTo>
                  <a:lnTo>
                    <a:pt x="418" y="1569"/>
                  </a:lnTo>
                  <a:cubicBezTo>
                    <a:pt x="414" y="1579"/>
                    <a:pt x="414" y="1588"/>
                    <a:pt x="416" y="1596"/>
                  </a:cubicBezTo>
                  <a:cubicBezTo>
                    <a:pt x="419" y="1612"/>
                    <a:pt x="427" y="1622"/>
                    <a:pt x="441" y="1628"/>
                  </a:cubicBezTo>
                  <a:cubicBezTo>
                    <a:pt x="446" y="1630"/>
                    <a:pt x="451" y="1631"/>
                    <a:pt x="457" y="1631"/>
                  </a:cubicBezTo>
                  <a:cubicBezTo>
                    <a:pt x="466" y="1631"/>
                    <a:pt x="476" y="1628"/>
                    <a:pt x="486" y="1622"/>
                  </a:cubicBezTo>
                  <a:cubicBezTo>
                    <a:pt x="497" y="1615"/>
                    <a:pt x="508" y="1606"/>
                    <a:pt x="515" y="1596"/>
                  </a:cubicBezTo>
                  <a:cubicBezTo>
                    <a:pt x="523" y="1585"/>
                    <a:pt x="529" y="1573"/>
                    <a:pt x="532" y="1561"/>
                  </a:cubicBezTo>
                  <a:lnTo>
                    <a:pt x="853" y="62"/>
                  </a:lnTo>
                  <a:cubicBezTo>
                    <a:pt x="854" y="53"/>
                    <a:pt x="854" y="44"/>
                    <a:pt x="852" y="34"/>
                  </a:cubicBezTo>
                  <a:cubicBezTo>
                    <a:pt x="849" y="16"/>
                    <a:pt x="840" y="5"/>
                    <a:pt x="824" y="2"/>
                  </a:cubicBezTo>
                  <a:cubicBezTo>
                    <a:pt x="820" y="1"/>
                    <a:pt x="81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6">
              <a:extLst>
                <a:ext uri="{FF2B5EF4-FFF2-40B4-BE49-F238E27FC236}">
                  <a16:creationId xmlns:a16="http://schemas.microsoft.com/office/drawing/2014/main" id="{985560BC-02C9-6781-0EB2-4F298862A381}"/>
                </a:ext>
              </a:extLst>
            </p:cNvPr>
            <p:cNvSpPr/>
            <p:nvPr/>
          </p:nvSpPr>
          <p:spPr>
            <a:xfrm>
              <a:off x="8290686" y="4182227"/>
              <a:ext cx="29452" cy="35835"/>
            </a:xfrm>
            <a:custGeom>
              <a:avLst/>
              <a:gdLst/>
              <a:ahLst/>
              <a:cxnLst/>
              <a:rect l="l" t="t" r="r" b="b"/>
              <a:pathLst>
                <a:path w="586" h="713" extrusionOk="0">
                  <a:moveTo>
                    <a:pt x="417" y="1"/>
                  </a:moveTo>
                  <a:cubicBezTo>
                    <a:pt x="406" y="1"/>
                    <a:pt x="396" y="4"/>
                    <a:pt x="387" y="9"/>
                  </a:cubicBezTo>
                  <a:cubicBezTo>
                    <a:pt x="376" y="16"/>
                    <a:pt x="370" y="22"/>
                    <a:pt x="365" y="30"/>
                  </a:cubicBezTo>
                  <a:lnTo>
                    <a:pt x="22" y="537"/>
                  </a:lnTo>
                  <a:cubicBezTo>
                    <a:pt x="13" y="552"/>
                    <a:pt x="7" y="568"/>
                    <a:pt x="4" y="582"/>
                  </a:cubicBezTo>
                  <a:cubicBezTo>
                    <a:pt x="0" y="598"/>
                    <a:pt x="0" y="612"/>
                    <a:pt x="3" y="622"/>
                  </a:cubicBezTo>
                  <a:cubicBezTo>
                    <a:pt x="4" y="633"/>
                    <a:pt x="9" y="642"/>
                    <a:pt x="17" y="651"/>
                  </a:cubicBezTo>
                  <a:cubicBezTo>
                    <a:pt x="25" y="660"/>
                    <a:pt x="35" y="665"/>
                    <a:pt x="48" y="667"/>
                  </a:cubicBezTo>
                  <a:lnTo>
                    <a:pt x="500" y="712"/>
                  </a:lnTo>
                  <a:cubicBezTo>
                    <a:pt x="501" y="712"/>
                    <a:pt x="502" y="712"/>
                    <a:pt x="503" y="712"/>
                  </a:cubicBezTo>
                  <a:cubicBezTo>
                    <a:pt x="509" y="712"/>
                    <a:pt x="515" y="710"/>
                    <a:pt x="524" y="705"/>
                  </a:cubicBezTo>
                  <a:cubicBezTo>
                    <a:pt x="541" y="696"/>
                    <a:pt x="555" y="679"/>
                    <a:pt x="569" y="655"/>
                  </a:cubicBezTo>
                  <a:cubicBezTo>
                    <a:pt x="581" y="631"/>
                    <a:pt x="586" y="607"/>
                    <a:pt x="581" y="585"/>
                  </a:cubicBezTo>
                  <a:cubicBezTo>
                    <a:pt x="577" y="562"/>
                    <a:pt x="567" y="551"/>
                    <a:pt x="550" y="551"/>
                  </a:cubicBezTo>
                  <a:lnTo>
                    <a:pt x="188" y="514"/>
                  </a:lnTo>
                  <a:lnTo>
                    <a:pt x="461" y="107"/>
                  </a:lnTo>
                  <a:cubicBezTo>
                    <a:pt x="474" y="88"/>
                    <a:pt x="479" y="68"/>
                    <a:pt x="474" y="48"/>
                  </a:cubicBezTo>
                  <a:cubicBezTo>
                    <a:pt x="471" y="25"/>
                    <a:pt x="459" y="12"/>
                    <a:pt x="439" y="5"/>
                  </a:cubicBezTo>
                  <a:cubicBezTo>
                    <a:pt x="432" y="2"/>
                    <a:pt x="425"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6">
              <a:extLst>
                <a:ext uri="{FF2B5EF4-FFF2-40B4-BE49-F238E27FC236}">
                  <a16:creationId xmlns:a16="http://schemas.microsoft.com/office/drawing/2014/main" id="{C9B7E8BE-37EC-980C-B9E1-5E63FBDDFFB3}"/>
                </a:ext>
              </a:extLst>
            </p:cNvPr>
            <p:cNvSpPr/>
            <p:nvPr/>
          </p:nvSpPr>
          <p:spPr>
            <a:xfrm>
              <a:off x="8320088" y="4135586"/>
              <a:ext cx="37293" cy="69409"/>
            </a:xfrm>
            <a:custGeom>
              <a:avLst/>
              <a:gdLst/>
              <a:ahLst/>
              <a:cxnLst/>
              <a:rect l="l" t="t" r="r" b="b"/>
              <a:pathLst>
                <a:path w="742" h="1381" extrusionOk="0">
                  <a:moveTo>
                    <a:pt x="694" y="0"/>
                  </a:moveTo>
                  <a:cubicBezTo>
                    <a:pt x="686" y="0"/>
                    <a:pt x="678" y="3"/>
                    <a:pt x="670" y="8"/>
                  </a:cubicBezTo>
                  <a:lnTo>
                    <a:pt x="41" y="373"/>
                  </a:lnTo>
                  <a:cubicBezTo>
                    <a:pt x="23" y="383"/>
                    <a:pt x="12" y="399"/>
                    <a:pt x="6" y="420"/>
                  </a:cubicBezTo>
                  <a:cubicBezTo>
                    <a:pt x="1" y="443"/>
                    <a:pt x="1" y="462"/>
                    <a:pt x="4" y="480"/>
                  </a:cubicBezTo>
                  <a:cubicBezTo>
                    <a:pt x="9" y="502"/>
                    <a:pt x="17" y="518"/>
                    <a:pt x="29" y="529"/>
                  </a:cubicBezTo>
                  <a:cubicBezTo>
                    <a:pt x="35" y="534"/>
                    <a:pt x="41" y="536"/>
                    <a:pt x="48" y="536"/>
                  </a:cubicBezTo>
                  <a:cubicBezTo>
                    <a:pt x="56" y="536"/>
                    <a:pt x="64" y="534"/>
                    <a:pt x="73" y="529"/>
                  </a:cubicBezTo>
                  <a:lnTo>
                    <a:pt x="307" y="392"/>
                  </a:lnTo>
                  <a:lnTo>
                    <a:pt x="499" y="1354"/>
                  </a:lnTo>
                  <a:cubicBezTo>
                    <a:pt x="502" y="1372"/>
                    <a:pt x="513" y="1381"/>
                    <a:pt x="531" y="1381"/>
                  </a:cubicBezTo>
                  <a:cubicBezTo>
                    <a:pt x="550" y="1381"/>
                    <a:pt x="569" y="1375"/>
                    <a:pt x="590" y="1364"/>
                  </a:cubicBezTo>
                  <a:cubicBezTo>
                    <a:pt x="610" y="1352"/>
                    <a:pt x="627" y="1337"/>
                    <a:pt x="642" y="1317"/>
                  </a:cubicBezTo>
                  <a:cubicBezTo>
                    <a:pt x="657" y="1298"/>
                    <a:pt x="662" y="1280"/>
                    <a:pt x="658" y="1260"/>
                  </a:cubicBezTo>
                  <a:lnTo>
                    <a:pt x="467" y="299"/>
                  </a:lnTo>
                  <a:lnTo>
                    <a:pt x="700" y="164"/>
                  </a:lnTo>
                  <a:cubicBezTo>
                    <a:pt x="717" y="154"/>
                    <a:pt x="729" y="138"/>
                    <a:pt x="735" y="116"/>
                  </a:cubicBezTo>
                  <a:cubicBezTo>
                    <a:pt x="741" y="95"/>
                    <a:pt x="742" y="74"/>
                    <a:pt x="737" y="52"/>
                  </a:cubicBezTo>
                  <a:cubicBezTo>
                    <a:pt x="734" y="34"/>
                    <a:pt x="726" y="20"/>
                    <a:pt x="715" y="8"/>
                  </a:cubicBezTo>
                  <a:cubicBezTo>
                    <a:pt x="708" y="3"/>
                    <a:pt x="701"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6">
              <a:extLst>
                <a:ext uri="{FF2B5EF4-FFF2-40B4-BE49-F238E27FC236}">
                  <a16:creationId xmlns:a16="http://schemas.microsoft.com/office/drawing/2014/main" id="{4B9622B4-CA5A-11D6-1BB0-2B8F32B03D29}"/>
                </a:ext>
              </a:extLst>
            </p:cNvPr>
            <p:cNvSpPr/>
            <p:nvPr/>
          </p:nvSpPr>
          <p:spPr>
            <a:xfrm>
              <a:off x="8097838" y="4363214"/>
              <a:ext cx="40359" cy="66343"/>
            </a:xfrm>
            <a:custGeom>
              <a:avLst/>
              <a:gdLst/>
              <a:ahLst/>
              <a:cxnLst/>
              <a:rect l="l" t="t" r="r" b="b"/>
              <a:pathLst>
                <a:path w="803" h="1320" extrusionOk="0">
                  <a:moveTo>
                    <a:pt x="512" y="638"/>
                  </a:moveTo>
                  <a:cubicBezTo>
                    <a:pt x="524" y="638"/>
                    <a:pt x="535" y="640"/>
                    <a:pt x="545" y="643"/>
                  </a:cubicBezTo>
                  <a:cubicBezTo>
                    <a:pt x="583" y="656"/>
                    <a:pt x="609" y="699"/>
                    <a:pt x="624" y="772"/>
                  </a:cubicBezTo>
                  <a:lnTo>
                    <a:pt x="629" y="800"/>
                  </a:lnTo>
                  <a:cubicBezTo>
                    <a:pt x="643" y="871"/>
                    <a:pt x="638" y="933"/>
                    <a:pt x="613" y="985"/>
                  </a:cubicBezTo>
                  <a:cubicBezTo>
                    <a:pt x="589" y="1035"/>
                    <a:pt x="548" y="1078"/>
                    <a:pt x="492" y="1111"/>
                  </a:cubicBezTo>
                  <a:cubicBezTo>
                    <a:pt x="452" y="1134"/>
                    <a:pt x="417" y="1146"/>
                    <a:pt x="386" y="1146"/>
                  </a:cubicBezTo>
                  <a:cubicBezTo>
                    <a:pt x="372" y="1146"/>
                    <a:pt x="359" y="1143"/>
                    <a:pt x="348" y="1139"/>
                  </a:cubicBezTo>
                  <a:cubicBezTo>
                    <a:pt x="309" y="1124"/>
                    <a:pt x="283" y="1081"/>
                    <a:pt x="269" y="1009"/>
                  </a:cubicBezTo>
                  <a:lnTo>
                    <a:pt x="260" y="968"/>
                  </a:lnTo>
                  <a:cubicBezTo>
                    <a:pt x="246" y="899"/>
                    <a:pt x="253" y="840"/>
                    <a:pt x="280" y="793"/>
                  </a:cubicBezTo>
                  <a:cubicBezTo>
                    <a:pt x="308" y="746"/>
                    <a:pt x="349" y="706"/>
                    <a:pt x="403" y="675"/>
                  </a:cubicBezTo>
                  <a:cubicBezTo>
                    <a:pt x="445" y="650"/>
                    <a:pt x="481" y="638"/>
                    <a:pt x="512" y="638"/>
                  </a:cubicBezTo>
                  <a:close/>
                  <a:moveTo>
                    <a:pt x="494" y="0"/>
                  </a:moveTo>
                  <a:cubicBezTo>
                    <a:pt x="478" y="0"/>
                    <a:pt x="461" y="2"/>
                    <a:pt x="443" y="5"/>
                  </a:cubicBezTo>
                  <a:cubicBezTo>
                    <a:pt x="398" y="12"/>
                    <a:pt x="347" y="32"/>
                    <a:pt x="290" y="65"/>
                  </a:cubicBezTo>
                  <a:cubicBezTo>
                    <a:pt x="242" y="93"/>
                    <a:pt x="198" y="125"/>
                    <a:pt x="158" y="164"/>
                  </a:cubicBezTo>
                  <a:cubicBezTo>
                    <a:pt x="119" y="201"/>
                    <a:pt x="86" y="243"/>
                    <a:pt x="60" y="290"/>
                  </a:cubicBezTo>
                  <a:cubicBezTo>
                    <a:pt x="35" y="336"/>
                    <a:pt x="18" y="388"/>
                    <a:pt x="9" y="443"/>
                  </a:cubicBezTo>
                  <a:cubicBezTo>
                    <a:pt x="1" y="499"/>
                    <a:pt x="3" y="559"/>
                    <a:pt x="15" y="624"/>
                  </a:cubicBezTo>
                  <a:lnTo>
                    <a:pt x="109" y="1092"/>
                  </a:lnTo>
                  <a:cubicBezTo>
                    <a:pt x="121" y="1157"/>
                    <a:pt x="142" y="1208"/>
                    <a:pt x="167" y="1242"/>
                  </a:cubicBezTo>
                  <a:cubicBezTo>
                    <a:pt x="194" y="1279"/>
                    <a:pt x="226" y="1301"/>
                    <a:pt x="262" y="1312"/>
                  </a:cubicBezTo>
                  <a:cubicBezTo>
                    <a:pt x="280" y="1317"/>
                    <a:pt x="298" y="1320"/>
                    <a:pt x="317" y="1320"/>
                  </a:cubicBezTo>
                  <a:cubicBezTo>
                    <a:pt x="338" y="1320"/>
                    <a:pt x="359" y="1317"/>
                    <a:pt x="381" y="1311"/>
                  </a:cubicBezTo>
                  <a:cubicBezTo>
                    <a:pt x="425" y="1300"/>
                    <a:pt x="472" y="1281"/>
                    <a:pt x="520" y="1253"/>
                  </a:cubicBezTo>
                  <a:cubicBezTo>
                    <a:pt x="567" y="1224"/>
                    <a:pt x="610" y="1193"/>
                    <a:pt x="649" y="1156"/>
                  </a:cubicBezTo>
                  <a:cubicBezTo>
                    <a:pt x="688" y="1119"/>
                    <a:pt x="719" y="1077"/>
                    <a:pt x="744" y="1031"/>
                  </a:cubicBezTo>
                  <a:cubicBezTo>
                    <a:pt x="769" y="986"/>
                    <a:pt x="786" y="934"/>
                    <a:pt x="794" y="879"/>
                  </a:cubicBezTo>
                  <a:cubicBezTo>
                    <a:pt x="803" y="822"/>
                    <a:pt x="800" y="762"/>
                    <a:pt x="787" y="697"/>
                  </a:cubicBezTo>
                  <a:lnTo>
                    <a:pt x="781" y="668"/>
                  </a:lnTo>
                  <a:cubicBezTo>
                    <a:pt x="769" y="606"/>
                    <a:pt x="751" y="559"/>
                    <a:pt x="726" y="525"/>
                  </a:cubicBezTo>
                  <a:cubicBezTo>
                    <a:pt x="701" y="493"/>
                    <a:pt x="673" y="472"/>
                    <a:pt x="639" y="463"/>
                  </a:cubicBezTo>
                  <a:cubicBezTo>
                    <a:pt x="625" y="459"/>
                    <a:pt x="609" y="457"/>
                    <a:pt x="593" y="457"/>
                  </a:cubicBezTo>
                  <a:cubicBezTo>
                    <a:pt x="573" y="457"/>
                    <a:pt x="552" y="460"/>
                    <a:pt x="530" y="467"/>
                  </a:cubicBezTo>
                  <a:cubicBezTo>
                    <a:pt x="491" y="478"/>
                    <a:pt x="450" y="496"/>
                    <a:pt x="408" y="520"/>
                  </a:cubicBezTo>
                  <a:cubicBezTo>
                    <a:pt x="366" y="544"/>
                    <a:pt x="327" y="575"/>
                    <a:pt x="294" y="608"/>
                  </a:cubicBezTo>
                  <a:cubicBezTo>
                    <a:pt x="261" y="643"/>
                    <a:pt x="234" y="685"/>
                    <a:pt x="215" y="735"/>
                  </a:cubicBezTo>
                  <a:lnTo>
                    <a:pt x="174" y="532"/>
                  </a:lnTo>
                  <a:cubicBezTo>
                    <a:pt x="160" y="461"/>
                    <a:pt x="166" y="400"/>
                    <a:pt x="191" y="347"/>
                  </a:cubicBezTo>
                  <a:cubicBezTo>
                    <a:pt x="217" y="294"/>
                    <a:pt x="259" y="252"/>
                    <a:pt x="317" y="218"/>
                  </a:cubicBezTo>
                  <a:cubicBezTo>
                    <a:pt x="342" y="203"/>
                    <a:pt x="366" y="193"/>
                    <a:pt x="388" y="187"/>
                  </a:cubicBezTo>
                  <a:cubicBezTo>
                    <a:pt x="403" y="183"/>
                    <a:pt x="417" y="181"/>
                    <a:pt x="430" y="181"/>
                  </a:cubicBezTo>
                  <a:cubicBezTo>
                    <a:pt x="437" y="181"/>
                    <a:pt x="444" y="182"/>
                    <a:pt x="450" y="183"/>
                  </a:cubicBezTo>
                  <a:cubicBezTo>
                    <a:pt x="468" y="186"/>
                    <a:pt x="484" y="193"/>
                    <a:pt x="496" y="205"/>
                  </a:cubicBezTo>
                  <a:cubicBezTo>
                    <a:pt x="510" y="218"/>
                    <a:pt x="519" y="235"/>
                    <a:pt x="523" y="257"/>
                  </a:cubicBezTo>
                  <a:cubicBezTo>
                    <a:pt x="528" y="282"/>
                    <a:pt x="539" y="294"/>
                    <a:pt x="556" y="294"/>
                  </a:cubicBezTo>
                  <a:cubicBezTo>
                    <a:pt x="557" y="294"/>
                    <a:pt x="557" y="294"/>
                    <a:pt x="558" y="294"/>
                  </a:cubicBezTo>
                  <a:cubicBezTo>
                    <a:pt x="576" y="293"/>
                    <a:pt x="597" y="286"/>
                    <a:pt x="619" y="273"/>
                  </a:cubicBezTo>
                  <a:cubicBezTo>
                    <a:pt x="644" y="258"/>
                    <a:pt x="662" y="243"/>
                    <a:pt x="673" y="226"/>
                  </a:cubicBezTo>
                  <a:cubicBezTo>
                    <a:pt x="683" y="208"/>
                    <a:pt x="685" y="185"/>
                    <a:pt x="680" y="157"/>
                  </a:cubicBezTo>
                  <a:cubicBezTo>
                    <a:pt x="673" y="123"/>
                    <a:pt x="660" y="93"/>
                    <a:pt x="639" y="67"/>
                  </a:cubicBezTo>
                  <a:cubicBezTo>
                    <a:pt x="619" y="41"/>
                    <a:pt x="593" y="23"/>
                    <a:pt x="560" y="11"/>
                  </a:cubicBezTo>
                  <a:cubicBezTo>
                    <a:pt x="541" y="4"/>
                    <a:pt x="519"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6">
              <a:extLst>
                <a:ext uri="{FF2B5EF4-FFF2-40B4-BE49-F238E27FC236}">
                  <a16:creationId xmlns:a16="http://schemas.microsoft.com/office/drawing/2014/main" id="{431E0338-3A9A-FD26-6CFB-61723C092701}"/>
                </a:ext>
              </a:extLst>
            </p:cNvPr>
            <p:cNvSpPr/>
            <p:nvPr/>
          </p:nvSpPr>
          <p:spPr>
            <a:xfrm>
              <a:off x="8139303" y="4332706"/>
              <a:ext cx="36087" cy="72877"/>
            </a:xfrm>
            <a:custGeom>
              <a:avLst/>
              <a:gdLst/>
              <a:ahLst/>
              <a:cxnLst/>
              <a:rect l="l" t="t" r="r" b="b"/>
              <a:pathLst>
                <a:path w="718" h="1450" extrusionOk="0">
                  <a:moveTo>
                    <a:pt x="640" y="1"/>
                  </a:moveTo>
                  <a:cubicBezTo>
                    <a:pt x="626" y="1"/>
                    <a:pt x="613" y="5"/>
                    <a:pt x="599" y="12"/>
                  </a:cubicBezTo>
                  <a:lnTo>
                    <a:pt x="62" y="325"/>
                  </a:lnTo>
                  <a:cubicBezTo>
                    <a:pt x="45" y="335"/>
                    <a:pt x="30" y="350"/>
                    <a:pt x="18" y="370"/>
                  </a:cubicBezTo>
                  <a:cubicBezTo>
                    <a:pt x="5" y="391"/>
                    <a:pt x="0" y="408"/>
                    <a:pt x="2" y="422"/>
                  </a:cubicBezTo>
                  <a:lnTo>
                    <a:pt x="52" y="668"/>
                  </a:lnTo>
                  <a:cubicBezTo>
                    <a:pt x="55" y="684"/>
                    <a:pt x="65" y="693"/>
                    <a:pt x="83" y="694"/>
                  </a:cubicBezTo>
                  <a:cubicBezTo>
                    <a:pt x="86" y="694"/>
                    <a:pt x="88" y="695"/>
                    <a:pt x="91" y="695"/>
                  </a:cubicBezTo>
                  <a:cubicBezTo>
                    <a:pt x="106" y="695"/>
                    <a:pt x="124" y="689"/>
                    <a:pt x="141" y="678"/>
                  </a:cubicBezTo>
                  <a:cubicBezTo>
                    <a:pt x="162" y="666"/>
                    <a:pt x="180" y="650"/>
                    <a:pt x="195" y="629"/>
                  </a:cubicBezTo>
                  <a:cubicBezTo>
                    <a:pt x="210" y="609"/>
                    <a:pt x="215" y="591"/>
                    <a:pt x="212" y="575"/>
                  </a:cubicBezTo>
                  <a:lnTo>
                    <a:pt x="181" y="424"/>
                  </a:lnTo>
                  <a:lnTo>
                    <a:pt x="541" y="216"/>
                  </a:lnTo>
                  <a:lnTo>
                    <a:pt x="560" y="315"/>
                  </a:lnTo>
                  <a:lnTo>
                    <a:pt x="306" y="1370"/>
                  </a:lnTo>
                  <a:cubicBezTo>
                    <a:pt x="303" y="1382"/>
                    <a:pt x="302" y="1395"/>
                    <a:pt x="304" y="1406"/>
                  </a:cubicBezTo>
                  <a:cubicBezTo>
                    <a:pt x="310" y="1431"/>
                    <a:pt x="324" y="1444"/>
                    <a:pt x="348" y="1449"/>
                  </a:cubicBezTo>
                  <a:cubicBezTo>
                    <a:pt x="352" y="1449"/>
                    <a:pt x="357" y="1450"/>
                    <a:pt x="361" y="1450"/>
                  </a:cubicBezTo>
                  <a:cubicBezTo>
                    <a:pt x="381" y="1450"/>
                    <a:pt x="400" y="1444"/>
                    <a:pt x="421" y="1432"/>
                  </a:cubicBezTo>
                  <a:cubicBezTo>
                    <a:pt x="444" y="1418"/>
                    <a:pt x="458" y="1400"/>
                    <a:pt x="464" y="1378"/>
                  </a:cubicBezTo>
                  <a:lnTo>
                    <a:pt x="705" y="303"/>
                  </a:lnTo>
                  <a:cubicBezTo>
                    <a:pt x="710" y="284"/>
                    <a:pt x="713" y="264"/>
                    <a:pt x="715" y="244"/>
                  </a:cubicBezTo>
                  <a:cubicBezTo>
                    <a:pt x="717" y="223"/>
                    <a:pt x="717" y="207"/>
                    <a:pt x="715" y="192"/>
                  </a:cubicBezTo>
                  <a:lnTo>
                    <a:pt x="681" y="26"/>
                  </a:lnTo>
                  <a:cubicBezTo>
                    <a:pt x="679" y="13"/>
                    <a:pt x="669" y="5"/>
                    <a:pt x="651" y="2"/>
                  </a:cubicBezTo>
                  <a:cubicBezTo>
                    <a:pt x="647" y="1"/>
                    <a:pt x="644"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6">
              <a:extLst>
                <a:ext uri="{FF2B5EF4-FFF2-40B4-BE49-F238E27FC236}">
                  <a16:creationId xmlns:a16="http://schemas.microsoft.com/office/drawing/2014/main" id="{4874C589-C483-7332-6103-4BD93ED34471}"/>
                </a:ext>
              </a:extLst>
            </p:cNvPr>
            <p:cNvSpPr/>
            <p:nvPr/>
          </p:nvSpPr>
          <p:spPr>
            <a:xfrm>
              <a:off x="8186045" y="4312602"/>
              <a:ext cx="39404" cy="66393"/>
            </a:xfrm>
            <a:custGeom>
              <a:avLst/>
              <a:gdLst/>
              <a:ahLst/>
              <a:cxnLst/>
              <a:rect l="l" t="t" r="r" b="b"/>
              <a:pathLst>
                <a:path w="784" h="1321" extrusionOk="0">
                  <a:moveTo>
                    <a:pt x="385" y="176"/>
                  </a:moveTo>
                  <a:cubicBezTo>
                    <a:pt x="393" y="176"/>
                    <a:pt x="401" y="178"/>
                    <a:pt x="409" y="180"/>
                  </a:cubicBezTo>
                  <a:cubicBezTo>
                    <a:pt x="440" y="189"/>
                    <a:pt x="462" y="223"/>
                    <a:pt x="473" y="281"/>
                  </a:cubicBezTo>
                  <a:cubicBezTo>
                    <a:pt x="486" y="339"/>
                    <a:pt x="480" y="388"/>
                    <a:pt x="459" y="428"/>
                  </a:cubicBezTo>
                  <a:cubicBezTo>
                    <a:pt x="438" y="468"/>
                    <a:pt x="403" y="503"/>
                    <a:pt x="355" y="531"/>
                  </a:cubicBezTo>
                  <a:cubicBezTo>
                    <a:pt x="319" y="552"/>
                    <a:pt x="289" y="562"/>
                    <a:pt x="262" y="562"/>
                  </a:cubicBezTo>
                  <a:cubicBezTo>
                    <a:pt x="253" y="562"/>
                    <a:pt x="244" y="561"/>
                    <a:pt x="236" y="558"/>
                  </a:cubicBezTo>
                  <a:cubicBezTo>
                    <a:pt x="204" y="548"/>
                    <a:pt x="183" y="514"/>
                    <a:pt x="171" y="457"/>
                  </a:cubicBezTo>
                  <a:cubicBezTo>
                    <a:pt x="160" y="399"/>
                    <a:pt x="165" y="350"/>
                    <a:pt x="186" y="310"/>
                  </a:cubicBezTo>
                  <a:cubicBezTo>
                    <a:pt x="207" y="270"/>
                    <a:pt x="242" y="236"/>
                    <a:pt x="291" y="208"/>
                  </a:cubicBezTo>
                  <a:cubicBezTo>
                    <a:pt x="327" y="187"/>
                    <a:pt x="358" y="176"/>
                    <a:pt x="385" y="176"/>
                  </a:cubicBezTo>
                  <a:close/>
                  <a:moveTo>
                    <a:pt x="488" y="638"/>
                  </a:moveTo>
                  <a:cubicBezTo>
                    <a:pt x="501" y="638"/>
                    <a:pt x="513" y="640"/>
                    <a:pt x="524" y="644"/>
                  </a:cubicBezTo>
                  <a:cubicBezTo>
                    <a:pt x="561" y="658"/>
                    <a:pt x="587" y="700"/>
                    <a:pt x="602" y="770"/>
                  </a:cubicBezTo>
                  <a:lnTo>
                    <a:pt x="607" y="798"/>
                  </a:lnTo>
                  <a:cubicBezTo>
                    <a:pt x="621" y="869"/>
                    <a:pt x="616" y="930"/>
                    <a:pt x="591" y="982"/>
                  </a:cubicBezTo>
                  <a:cubicBezTo>
                    <a:pt x="568" y="1033"/>
                    <a:pt x="527" y="1076"/>
                    <a:pt x="470" y="1109"/>
                  </a:cubicBezTo>
                  <a:cubicBezTo>
                    <a:pt x="432" y="1131"/>
                    <a:pt x="397" y="1143"/>
                    <a:pt x="367" y="1143"/>
                  </a:cubicBezTo>
                  <a:cubicBezTo>
                    <a:pt x="353" y="1143"/>
                    <a:pt x="340" y="1140"/>
                    <a:pt x="328" y="1136"/>
                  </a:cubicBezTo>
                  <a:cubicBezTo>
                    <a:pt x="290" y="1121"/>
                    <a:pt x="263" y="1078"/>
                    <a:pt x="248" y="1006"/>
                  </a:cubicBezTo>
                  <a:lnTo>
                    <a:pt x="242" y="978"/>
                  </a:lnTo>
                  <a:cubicBezTo>
                    <a:pt x="229" y="908"/>
                    <a:pt x="234" y="849"/>
                    <a:pt x="260" y="798"/>
                  </a:cubicBezTo>
                  <a:cubicBezTo>
                    <a:pt x="285" y="747"/>
                    <a:pt x="327" y="706"/>
                    <a:pt x="383" y="672"/>
                  </a:cubicBezTo>
                  <a:cubicBezTo>
                    <a:pt x="423" y="649"/>
                    <a:pt x="458" y="638"/>
                    <a:pt x="488" y="638"/>
                  </a:cubicBezTo>
                  <a:close/>
                  <a:moveTo>
                    <a:pt x="460" y="0"/>
                  </a:moveTo>
                  <a:cubicBezTo>
                    <a:pt x="437" y="0"/>
                    <a:pt x="413" y="4"/>
                    <a:pt x="388" y="11"/>
                  </a:cubicBezTo>
                  <a:cubicBezTo>
                    <a:pt x="348" y="22"/>
                    <a:pt x="306" y="41"/>
                    <a:pt x="263" y="67"/>
                  </a:cubicBezTo>
                  <a:cubicBezTo>
                    <a:pt x="218" y="93"/>
                    <a:pt x="178" y="121"/>
                    <a:pt x="142" y="154"/>
                  </a:cubicBezTo>
                  <a:cubicBezTo>
                    <a:pt x="107" y="185"/>
                    <a:pt x="78" y="220"/>
                    <a:pt x="55" y="259"/>
                  </a:cubicBezTo>
                  <a:cubicBezTo>
                    <a:pt x="33" y="297"/>
                    <a:pt x="17" y="339"/>
                    <a:pt x="9" y="384"/>
                  </a:cubicBezTo>
                  <a:cubicBezTo>
                    <a:pt x="0" y="429"/>
                    <a:pt x="1" y="477"/>
                    <a:pt x="11" y="528"/>
                  </a:cubicBezTo>
                  <a:cubicBezTo>
                    <a:pt x="25" y="596"/>
                    <a:pt x="49" y="644"/>
                    <a:pt x="82" y="670"/>
                  </a:cubicBezTo>
                  <a:cubicBezTo>
                    <a:pt x="108" y="689"/>
                    <a:pt x="138" y="699"/>
                    <a:pt x="171" y="699"/>
                  </a:cubicBezTo>
                  <a:cubicBezTo>
                    <a:pt x="181" y="699"/>
                    <a:pt x="191" y="698"/>
                    <a:pt x="202" y="697"/>
                  </a:cubicBezTo>
                  <a:lnTo>
                    <a:pt x="202" y="697"/>
                  </a:lnTo>
                  <a:cubicBezTo>
                    <a:pt x="153" y="748"/>
                    <a:pt x="118" y="807"/>
                    <a:pt x="96" y="873"/>
                  </a:cubicBezTo>
                  <a:cubicBezTo>
                    <a:pt x="73" y="940"/>
                    <a:pt x="71" y="1015"/>
                    <a:pt x="88" y="1099"/>
                  </a:cubicBezTo>
                  <a:lnTo>
                    <a:pt x="91" y="1118"/>
                  </a:lnTo>
                  <a:cubicBezTo>
                    <a:pt x="104" y="1177"/>
                    <a:pt x="122" y="1224"/>
                    <a:pt x="148" y="1255"/>
                  </a:cubicBezTo>
                  <a:cubicBezTo>
                    <a:pt x="174" y="1287"/>
                    <a:pt x="205" y="1307"/>
                    <a:pt x="241" y="1316"/>
                  </a:cubicBezTo>
                  <a:cubicBezTo>
                    <a:pt x="256" y="1319"/>
                    <a:pt x="272" y="1321"/>
                    <a:pt x="288" y="1321"/>
                  </a:cubicBezTo>
                  <a:cubicBezTo>
                    <a:pt x="311" y="1321"/>
                    <a:pt x="335" y="1318"/>
                    <a:pt x="361" y="1310"/>
                  </a:cubicBezTo>
                  <a:cubicBezTo>
                    <a:pt x="404" y="1298"/>
                    <a:pt x="451" y="1278"/>
                    <a:pt x="498" y="1251"/>
                  </a:cubicBezTo>
                  <a:cubicBezTo>
                    <a:pt x="545" y="1223"/>
                    <a:pt x="588" y="1191"/>
                    <a:pt x="627" y="1155"/>
                  </a:cubicBezTo>
                  <a:cubicBezTo>
                    <a:pt x="666" y="1120"/>
                    <a:pt x="698" y="1079"/>
                    <a:pt x="723" y="1036"/>
                  </a:cubicBezTo>
                  <a:cubicBezTo>
                    <a:pt x="748" y="991"/>
                    <a:pt x="765" y="942"/>
                    <a:pt x="774" y="890"/>
                  </a:cubicBezTo>
                  <a:cubicBezTo>
                    <a:pt x="784" y="839"/>
                    <a:pt x="783" y="782"/>
                    <a:pt x="770" y="723"/>
                  </a:cubicBezTo>
                  <a:lnTo>
                    <a:pt x="767" y="703"/>
                  </a:lnTo>
                  <a:cubicBezTo>
                    <a:pt x="750" y="620"/>
                    <a:pt x="721" y="563"/>
                    <a:pt x="679" y="533"/>
                  </a:cubicBezTo>
                  <a:cubicBezTo>
                    <a:pt x="649" y="511"/>
                    <a:pt x="614" y="500"/>
                    <a:pt x="575" y="500"/>
                  </a:cubicBezTo>
                  <a:cubicBezTo>
                    <a:pt x="562" y="500"/>
                    <a:pt x="548" y="501"/>
                    <a:pt x="533" y="504"/>
                  </a:cubicBezTo>
                  <a:cubicBezTo>
                    <a:pt x="572" y="462"/>
                    <a:pt x="600" y="413"/>
                    <a:pt x="618" y="358"/>
                  </a:cubicBezTo>
                  <a:cubicBezTo>
                    <a:pt x="636" y="301"/>
                    <a:pt x="639" y="239"/>
                    <a:pt x="625" y="171"/>
                  </a:cubicBezTo>
                  <a:cubicBezTo>
                    <a:pt x="615" y="119"/>
                    <a:pt x="599" y="81"/>
                    <a:pt x="576" y="54"/>
                  </a:cubicBezTo>
                  <a:cubicBezTo>
                    <a:pt x="553" y="27"/>
                    <a:pt x="526" y="10"/>
                    <a:pt x="495" y="3"/>
                  </a:cubicBezTo>
                  <a:cubicBezTo>
                    <a:pt x="484" y="1"/>
                    <a:pt x="472"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6">
              <a:extLst>
                <a:ext uri="{FF2B5EF4-FFF2-40B4-BE49-F238E27FC236}">
                  <a16:creationId xmlns:a16="http://schemas.microsoft.com/office/drawing/2014/main" id="{09D975F1-D161-1AA3-5D63-359134038D5E}"/>
                </a:ext>
              </a:extLst>
            </p:cNvPr>
            <p:cNvSpPr/>
            <p:nvPr/>
          </p:nvSpPr>
          <p:spPr>
            <a:xfrm>
              <a:off x="8233641" y="4314964"/>
              <a:ext cx="30055" cy="32820"/>
            </a:xfrm>
            <a:custGeom>
              <a:avLst/>
              <a:gdLst/>
              <a:ahLst/>
              <a:cxnLst/>
              <a:rect l="l" t="t" r="r" b="b"/>
              <a:pathLst>
                <a:path w="598" h="653" extrusionOk="0">
                  <a:moveTo>
                    <a:pt x="278" y="1"/>
                  </a:moveTo>
                  <a:cubicBezTo>
                    <a:pt x="266" y="1"/>
                    <a:pt x="252" y="5"/>
                    <a:pt x="237" y="13"/>
                  </a:cubicBezTo>
                  <a:cubicBezTo>
                    <a:pt x="218" y="25"/>
                    <a:pt x="203" y="40"/>
                    <a:pt x="192" y="58"/>
                  </a:cubicBezTo>
                  <a:cubicBezTo>
                    <a:pt x="180" y="78"/>
                    <a:pt x="177" y="94"/>
                    <a:pt x="180" y="110"/>
                  </a:cubicBezTo>
                  <a:lnTo>
                    <a:pt x="216" y="295"/>
                  </a:lnTo>
                  <a:lnTo>
                    <a:pt x="42" y="396"/>
                  </a:lnTo>
                  <a:cubicBezTo>
                    <a:pt x="26" y="405"/>
                    <a:pt x="15" y="420"/>
                    <a:pt x="8" y="439"/>
                  </a:cubicBezTo>
                  <a:cubicBezTo>
                    <a:pt x="1" y="458"/>
                    <a:pt x="0" y="478"/>
                    <a:pt x="5" y="499"/>
                  </a:cubicBezTo>
                  <a:cubicBezTo>
                    <a:pt x="8" y="520"/>
                    <a:pt x="17" y="535"/>
                    <a:pt x="28" y="542"/>
                  </a:cubicBezTo>
                  <a:cubicBezTo>
                    <a:pt x="34" y="545"/>
                    <a:pt x="40" y="547"/>
                    <a:pt x="46" y="547"/>
                  </a:cubicBezTo>
                  <a:cubicBezTo>
                    <a:pt x="53" y="547"/>
                    <a:pt x="61" y="544"/>
                    <a:pt x="70" y="539"/>
                  </a:cubicBezTo>
                  <a:lnTo>
                    <a:pt x="246" y="438"/>
                  </a:lnTo>
                  <a:lnTo>
                    <a:pt x="282" y="624"/>
                  </a:lnTo>
                  <a:cubicBezTo>
                    <a:pt x="285" y="640"/>
                    <a:pt x="294" y="649"/>
                    <a:pt x="310" y="652"/>
                  </a:cubicBezTo>
                  <a:cubicBezTo>
                    <a:pt x="312" y="652"/>
                    <a:pt x="315" y="652"/>
                    <a:pt x="317" y="652"/>
                  </a:cubicBezTo>
                  <a:cubicBezTo>
                    <a:pt x="331" y="652"/>
                    <a:pt x="346" y="648"/>
                    <a:pt x="362" y="638"/>
                  </a:cubicBezTo>
                  <a:cubicBezTo>
                    <a:pt x="381" y="627"/>
                    <a:pt x="397" y="612"/>
                    <a:pt x="407" y="596"/>
                  </a:cubicBezTo>
                  <a:cubicBezTo>
                    <a:pt x="417" y="578"/>
                    <a:pt x="420" y="562"/>
                    <a:pt x="417" y="545"/>
                  </a:cubicBezTo>
                  <a:lnTo>
                    <a:pt x="380" y="359"/>
                  </a:lnTo>
                  <a:lnTo>
                    <a:pt x="553" y="258"/>
                  </a:lnTo>
                  <a:cubicBezTo>
                    <a:pt x="568" y="250"/>
                    <a:pt x="579" y="236"/>
                    <a:pt x="587" y="217"/>
                  </a:cubicBezTo>
                  <a:cubicBezTo>
                    <a:pt x="595" y="198"/>
                    <a:pt x="597" y="178"/>
                    <a:pt x="593" y="156"/>
                  </a:cubicBezTo>
                  <a:cubicBezTo>
                    <a:pt x="588" y="136"/>
                    <a:pt x="580" y="122"/>
                    <a:pt x="567" y="115"/>
                  </a:cubicBezTo>
                  <a:cubicBezTo>
                    <a:pt x="560" y="111"/>
                    <a:pt x="553" y="109"/>
                    <a:pt x="546" y="109"/>
                  </a:cubicBezTo>
                  <a:cubicBezTo>
                    <a:pt x="539" y="109"/>
                    <a:pt x="532" y="111"/>
                    <a:pt x="525" y="115"/>
                  </a:cubicBezTo>
                  <a:lnTo>
                    <a:pt x="352" y="216"/>
                  </a:lnTo>
                  <a:lnTo>
                    <a:pt x="314" y="31"/>
                  </a:lnTo>
                  <a:cubicBezTo>
                    <a:pt x="312" y="17"/>
                    <a:pt x="303" y="7"/>
                    <a:pt x="288" y="2"/>
                  </a:cubicBezTo>
                  <a:cubicBezTo>
                    <a:pt x="285" y="1"/>
                    <a:pt x="282"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6">
              <a:extLst>
                <a:ext uri="{FF2B5EF4-FFF2-40B4-BE49-F238E27FC236}">
                  <a16:creationId xmlns:a16="http://schemas.microsoft.com/office/drawing/2014/main" id="{C3895B2B-53FB-A4C8-9CA6-87AD9EB5DD69}"/>
                </a:ext>
              </a:extLst>
            </p:cNvPr>
            <p:cNvSpPr/>
            <p:nvPr/>
          </p:nvSpPr>
          <p:spPr>
            <a:xfrm>
              <a:off x="8264098" y="4256914"/>
              <a:ext cx="40660" cy="69711"/>
            </a:xfrm>
            <a:custGeom>
              <a:avLst/>
              <a:gdLst/>
              <a:ahLst/>
              <a:cxnLst/>
              <a:rect l="l" t="t" r="r" b="b"/>
              <a:pathLst>
                <a:path w="809" h="1387" extrusionOk="0">
                  <a:moveTo>
                    <a:pt x="762" y="1"/>
                  </a:moveTo>
                  <a:cubicBezTo>
                    <a:pt x="752" y="1"/>
                    <a:pt x="740" y="2"/>
                    <a:pt x="727" y="5"/>
                  </a:cubicBezTo>
                  <a:cubicBezTo>
                    <a:pt x="715" y="10"/>
                    <a:pt x="704" y="14"/>
                    <a:pt x="694" y="20"/>
                  </a:cubicBezTo>
                  <a:cubicBezTo>
                    <a:pt x="670" y="33"/>
                    <a:pt x="655" y="57"/>
                    <a:pt x="648" y="90"/>
                  </a:cubicBezTo>
                  <a:lnTo>
                    <a:pt x="501" y="743"/>
                  </a:lnTo>
                  <a:lnTo>
                    <a:pt x="151" y="379"/>
                  </a:lnTo>
                  <a:cubicBezTo>
                    <a:pt x="141" y="370"/>
                    <a:pt x="132" y="364"/>
                    <a:pt x="123" y="363"/>
                  </a:cubicBezTo>
                  <a:cubicBezTo>
                    <a:pt x="121" y="363"/>
                    <a:pt x="118" y="362"/>
                    <a:pt x="116" y="362"/>
                  </a:cubicBezTo>
                  <a:cubicBezTo>
                    <a:pt x="108" y="362"/>
                    <a:pt x="100" y="365"/>
                    <a:pt x="90" y="371"/>
                  </a:cubicBezTo>
                  <a:cubicBezTo>
                    <a:pt x="79" y="378"/>
                    <a:pt x="68" y="386"/>
                    <a:pt x="56" y="396"/>
                  </a:cubicBezTo>
                  <a:cubicBezTo>
                    <a:pt x="46" y="406"/>
                    <a:pt x="36" y="417"/>
                    <a:pt x="27" y="430"/>
                  </a:cubicBezTo>
                  <a:cubicBezTo>
                    <a:pt x="18" y="442"/>
                    <a:pt x="11" y="453"/>
                    <a:pt x="7" y="467"/>
                  </a:cubicBezTo>
                  <a:cubicBezTo>
                    <a:pt x="2" y="479"/>
                    <a:pt x="0" y="491"/>
                    <a:pt x="2" y="501"/>
                  </a:cubicBezTo>
                  <a:cubicBezTo>
                    <a:pt x="5" y="509"/>
                    <a:pt x="8" y="515"/>
                    <a:pt x="14" y="522"/>
                  </a:cubicBezTo>
                  <a:lnTo>
                    <a:pt x="446" y="939"/>
                  </a:lnTo>
                  <a:cubicBezTo>
                    <a:pt x="447" y="940"/>
                    <a:pt x="448" y="942"/>
                    <a:pt x="450" y="944"/>
                  </a:cubicBezTo>
                  <a:cubicBezTo>
                    <a:pt x="452" y="948"/>
                    <a:pt x="453" y="950"/>
                    <a:pt x="454" y="953"/>
                  </a:cubicBezTo>
                  <a:lnTo>
                    <a:pt x="534" y="1360"/>
                  </a:lnTo>
                  <a:cubicBezTo>
                    <a:pt x="538" y="1378"/>
                    <a:pt x="548" y="1387"/>
                    <a:pt x="568" y="1387"/>
                  </a:cubicBezTo>
                  <a:cubicBezTo>
                    <a:pt x="586" y="1387"/>
                    <a:pt x="606" y="1381"/>
                    <a:pt x="626" y="1369"/>
                  </a:cubicBezTo>
                  <a:cubicBezTo>
                    <a:pt x="646" y="1358"/>
                    <a:pt x="663" y="1342"/>
                    <a:pt x="678" y="1323"/>
                  </a:cubicBezTo>
                  <a:cubicBezTo>
                    <a:pt x="693" y="1304"/>
                    <a:pt x="698" y="1284"/>
                    <a:pt x="695" y="1266"/>
                  </a:cubicBezTo>
                  <a:lnTo>
                    <a:pt x="614" y="860"/>
                  </a:lnTo>
                  <a:cubicBezTo>
                    <a:pt x="613" y="854"/>
                    <a:pt x="613" y="849"/>
                    <a:pt x="614" y="841"/>
                  </a:cubicBezTo>
                  <a:lnTo>
                    <a:pt x="807" y="59"/>
                  </a:lnTo>
                  <a:cubicBezTo>
                    <a:pt x="809" y="52"/>
                    <a:pt x="809" y="48"/>
                    <a:pt x="809" y="43"/>
                  </a:cubicBezTo>
                  <a:cubicBezTo>
                    <a:pt x="809" y="39"/>
                    <a:pt x="807" y="36"/>
                    <a:pt x="807" y="32"/>
                  </a:cubicBezTo>
                  <a:cubicBezTo>
                    <a:pt x="805" y="22"/>
                    <a:pt x="800" y="14"/>
                    <a:pt x="792" y="10"/>
                  </a:cubicBezTo>
                  <a:cubicBezTo>
                    <a:pt x="784" y="4"/>
                    <a:pt x="774" y="2"/>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6">
              <a:extLst>
                <a:ext uri="{FF2B5EF4-FFF2-40B4-BE49-F238E27FC236}">
                  <a16:creationId xmlns:a16="http://schemas.microsoft.com/office/drawing/2014/main" id="{E774B31E-43AA-44F5-3D4E-B00D4DD0D928}"/>
                </a:ext>
              </a:extLst>
            </p:cNvPr>
            <p:cNvSpPr/>
            <p:nvPr/>
          </p:nvSpPr>
          <p:spPr>
            <a:xfrm>
              <a:off x="8321797" y="4235402"/>
              <a:ext cx="51215" cy="65439"/>
            </a:xfrm>
            <a:custGeom>
              <a:avLst/>
              <a:gdLst/>
              <a:ahLst/>
              <a:cxnLst/>
              <a:rect l="l" t="t" r="r" b="b"/>
              <a:pathLst>
                <a:path w="1019" h="1302" extrusionOk="0">
                  <a:moveTo>
                    <a:pt x="633" y="602"/>
                  </a:moveTo>
                  <a:lnTo>
                    <a:pt x="647" y="669"/>
                  </a:lnTo>
                  <a:cubicBezTo>
                    <a:pt x="650" y="684"/>
                    <a:pt x="649" y="702"/>
                    <a:pt x="645" y="723"/>
                  </a:cubicBezTo>
                  <a:cubicBezTo>
                    <a:pt x="640" y="742"/>
                    <a:pt x="632" y="762"/>
                    <a:pt x="622" y="782"/>
                  </a:cubicBezTo>
                  <a:cubicBezTo>
                    <a:pt x="611" y="803"/>
                    <a:pt x="597" y="821"/>
                    <a:pt x="582" y="839"/>
                  </a:cubicBezTo>
                  <a:cubicBezTo>
                    <a:pt x="566" y="857"/>
                    <a:pt x="548" y="871"/>
                    <a:pt x="528" y="882"/>
                  </a:cubicBezTo>
                  <a:cubicBezTo>
                    <a:pt x="508" y="894"/>
                    <a:pt x="490" y="900"/>
                    <a:pt x="474" y="900"/>
                  </a:cubicBezTo>
                  <a:cubicBezTo>
                    <a:pt x="470" y="900"/>
                    <a:pt x="465" y="899"/>
                    <a:pt x="461" y="898"/>
                  </a:cubicBezTo>
                  <a:cubicBezTo>
                    <a:pt x="442" y="894"/>
                    <a:pt x="430" y="877"/>
                    <a:pt x="424" y="846"/>
                  </a:cubicBezTo>
                  <a:cubicBezTo>
                    <a:pt x="415" y="804"/>
                    <a:pt x="426" y="765"/>
                    <a:pt x="457" y="730"/>
                  </a:cubicBezTo>
                  <a:cubicBezTo>
                    <a:pt x="487" y="697"/>
                    <a:pt x="531" y="663"/>
                    <a:pt x="588" y="629"/>
                  </a:cubicBezTo>
                  <a:lnTo>
                    <a:pt x="633" y="602"/>
                  </a:lnTo>
                  <a:close/>
                  <a:moveTo>
                    <a:pt x="692" y="0"/>
                  </a:moveTo>
                  <a:cubicBezTo>
                    <a:pt x="611" y="0"/>
                    <a:pt x="517" y="31"/>
                    <a:pt x="410" y="93"/>
                  </a:cubicBezTo>
                  <a:cubicBezTo>
                    <a:pt x="324" y="143"/>
                    <a:pt x="252" y="201"/>
                    <a:pt x="194" y="268"/>
                  </a:cubicBezTo>
                  <a:cubicBezTo>
                    <a:pt x="137" y="334"/>
                    <a:pt x="93" y="405"/>
                    <a:pt x="61" y="479"/>
                  </a:cubicBezTo>
                  <a:cubicBezTo>
                    <a:pt x="31" y="554"/>
                    <a:pt x="13" y="631"/>
                    <a:pt x="7" y="712"/>
                  </a:cubicBezTo>
                  <a:cubicBezTo>
                    <a:pt x="1" y="792"/>
                    <a:pt x="6" y="872"/>
                    <a:pt x="22" y="952"/>
                  </a:cubicBezTo>
                  <a:cubicBezTo>
                    <a:pt x="40" y="1045"/>
                    <a:pt x="68" y="1117"/>
                    <a:pt x="105" y="1170"/>
                  </a:cubicBezTo>
                  <a:cubicBezTo>
                    <a:pt x="142" y="1223"/>
                    <a:pt x="186" y="1259"/>
                    <a:pt x="235" y="1279"/>
                  </a:cubicBezTo>
                  <a:cubicBezTo>
                    <a:pt x="269" y="1294"/>
                    <a:pt x="305" y="1301"/>
                    <a:pt x="343" y="1301"/>
                  </a:cubicBezTo>
                  <a:cubicBezTo>
                    <a:pt x="360" y="1301"/>
                    <a:pt x="376" y="1300"/>
                    <a:pt x="394" y="1297"/>
                  </a:cubicBezTo>
                  <a:cubicBezTo>
                    <a:pt x="450" y="1288"/>
                    <a:pt x="507" y="1266"/>
                    <a:pt x="564" y="1234"/>
                  </a:cubicBezTo>
                  <a:cubicBezTo>
                    <a:pt x="590" y="1218"/>
                    <a:pt x="618" y="1199"/>
                    <a:pt x="648" y="1178"/>
                  </a:cubicBezTo>
                  <a:cubicBezTo>
                    <a:pt x="677" y="1155"/>
                    <a:pt x="704" y="1132"/>
                    <a:pt x="730" y="1108"/>
                  </a:cubicBezTo>
                  <a:cubicBezTo>
                    <a:pt x="755" y="1084"/>
                    <a:pt x="775" y="1060"/>
                    <a:pt x="791" y="1038"/>
                  </a:cubicBezTo>
                  <a:cubicBezTo>
                    <a:pt x="807" y="1015"/>
                    <a:pt x="814" y="997"/>
                    <a:pt x="810" y="982"/>
                  </a:cubicBezTo>
                  <a:cubicBezTo>
                    <a:pt x="809" y="974"/>
                    <a:pt x="802" y="965"/>
                    <a:pt x="793" y="957"/>
                  </a:cubicBezTo>
                  <a:cubicBezTo>
                    <a:pt x="789" y="953"/>
                    <a:pt x="783" y="951"/>
                    <a:pt x="778" y="951"/>
                  </a:cubicBezTo>
                  <a:cubicBezTo>
                    <a:pt x="772" y="951"/>
                    <a:pt x="766" y="952"/>
                    <a:pt x="760" y="956"/>
                  </a:cubicBezTo>
                  <a:cubicBezTo>
                    <a:pt x="752" y="960"/>
                    <a:pt x="743" y="968"/>
                    <a:pt x="733" y="978"/>
                  </a:cubicBezTo>
                  <a:cubicBezTo>
                    <a:pt x="724" y="989"/>
                    <a:pt x="711" y="1002"/>
                    <a:pt x="695" y="1018"/>
                  </a:cubicBezTo>
                  <a:cubicBezTo>
                    <a:pt x="681" y="1032"/>
                    <a:pt x="663" y="1049"/>
                    <a:pt x="640" y="1066"/>
                  </a:cubicBezTo>
                  <a:cubicBezTo>
                    <a:pt x="619" y="1084"/>
                    <a:pt x="592" y="1102"/>
                    <a:pt x="561" y="1120"/>
                  </a:cubicBezTo>
                  <a:cubicBezTo>
                    <a:pt x="495" y="1158"/>
                    <a:pt x="436" y="1179"/>
                    <a:pt x="388" y="1181"/>
                  </a:cubicBezTo>
                  <a:cubicBezTo>
                    <a:pt x="383" y="1181"/>
                    <a:pt x="377" y="1181"/>
                    <a:pt x="372" y="1181"/>
                  </a:cubicBezTo>
                  <a:cubicBezTo>
                    <a:pt x="329" y="1181"/>
                    <a:pt x="293" y="1169"/>
                    <a:pt x="262" y="1148"/>
                  </a:cubicBezTo>
                  <a:cubicBezTo>
                    <a:pt x="227" y="1123"/>
                    <a:pt x="199" y="1087"/>
                    <a:pt x="177" y="1042"/>
                  </a:cubicBezTo>
                  <a:cubicBezTo>
                    <a:pt x="156" y="996"/>
                    <a:pt x="140" y="944"/>
                    <a:pt x="129" y="888"/>
                  </a:cubicBezTo>
                  <a:cubicBezTo>
                    <a:pt x="117" y="826"/>
                    <a:pt x="111" y="764"/>
                    <a:pt x="112" y="701"/>
                  </a:cubicBezTo>
                  <a:cubicBezTo>
                    <a:pt x="114" y="638"/>
                    <a:pt x="126" y="577"/>
                    <a:pt x="147" y="517"/>
                  </a:cubicBezTo>
                  <a:cubicBezTo>
                    <a:pt x="170" y="456"/>
                    <a:pt x="203" y="398"/>
                    <a:pt x="248" y="344"/>
                  </a:cubicBezTo>
                  <a:cubicBezTo>
                    <a:pt x="293" y="289"/>
                    <a:pt x="354" y="241"/>
                    <a:pt x="430" y="197"/>
                  </a:cubicBezTo>
                  <a:cubicBezTo>
                    <a:pt x="515" y="146"/>
                    <a:pt x="590" y="121"/>
                    <a:pt x="652" y="121"/>
                  </a:cubicBezTo>
                  <a:cubicBezTo>
                    <a:pt x="686" y="121"/>
                    <a:pt x="716" y="129"/>
                    <a:pt x="743" y="143"/>
                  </a:cubicBezTo>
                  <a:cubicBezTo>
                    <a:pt x="820" y="184"/>
                    <a:pt x="872" y="277"/>
                    <a:pt x="901" y="421"/>
                  </a:cubicBezTo>
                  <a:cubicBezTo>
                    <a:pt x="906" y="443"/>
                    <a:pt x="909" y="468"/>
                    <a:pt x="913" y="496"/>
                  </a:cubicBezTo>
                  <a:cubicBezTo>
                    <a:pt x="916" y="526"/>
                    <a:pt x="917" y="554"/>
                    <a:pt x="915" y="582"/>
                  </a:cubicBezTo>
                  <a:cubicBezTo>
                    <a:pt x="914" y="609"/>
                    <a:pt x="908" y="635"/>
                    <a:pt x="899" y="658"/>
                  </a:cubicBezTo>
                  <a:cubicBezTo>
                    <a:pt x="890" y="681"/>
                    <a:pt x="876" y="699"/>
                    <a:pt x="855" y="710"/>
                  </a:cubicBezTo>
                  <a:cubicBezTo>
                    <a:pt x="845" y="716"/>
                    <a:pt x="835" y="720"/>
                    <a:pt x="826" y="720"/>
                  </a:cubicBezTo>
                  <a:cubicBezTo>
                    <a:pt x="820" y="720"/>
                    <a:pt x="814" y="718"/>
                    <a:pt x="809" y="716"/>
                  </a:cubicBezTo>
                  <a:cubicBezTo>
                    <a:pt x="794" y="710"/>
                    <a:pt x="783" y="694"/>
                    <a:pt x="773" y="670"/>
                  </a:cubicBezTo>
                  <a:lnTo>
                    <a:pt x="720" y="401"/>
                  </a:lnTo>
                  <a:cubicBezTo>
                    <a:pt x="713" y="366"/>
                    <a:pt x="701" y="340"/>
                    <a:pt x="684" y="319"/>
                  </a:cubicBezTo>
                  <a:cubicBezTo>
                    <a:pt x="666" y="301"/>
                    <a:pt x="646" y="288"/>
                    <a:pt x="621" y="283"/>
                  </a:cubicBezTo>
                  <a:cubicBezTo>
                    <a:pt x="610" y="281"/>
                    <a:pt x="599" y="279"/>
                    <a:pt x="586" y="279"/>
                  </a:cubicBezTo>
                  <a:cubicBezTo>
                    <a:pt x="572" y="279"/>
                    <a:pt x="556" y="281"/>
                    <a:pt x="540" y="286"/>
                  </a:cubicBezTo>
                  <a:cubicBezTo>
                    <a:pt x="510" y="292"/>
                    <a:pt x="478" y="306"/>
                    <a:pt x="445" y="325"/>
                  </a:cubicBezTo>
                  <a:cubicBezTo>
                    <a:pt x="421" y="340"/>
                    <a:pt x="397" y="357"/>
                    <a:pt x="373" y="376"/>
                  </a:cubicBezTo>
                  <a:cubicBezTo>
                    <a:pt x="350" y="395"/>
                    <a:pt x="328" y="414"/>
                    <a:pt x="310" y="434"/>
                  </a:cubicBezTo>
                  <a:cubicBezTo>
                    <a:pt x="292" y="453"/>
                    <a:pt x="279" y="474"/>
                    <a:pt x="269" y="492"/>
                  </a:cubicBezTo>
                  <a:cubicBezTo>
                    <a:pt x="260" y="511"/>
                    <a:pt x="256" y="527"/>
                    <a:pt x="258" y="540"/>
                  </a:cubicBezTo>
                  <a:cubicBezTo>
                    <a:pt x="261" y="551"/>
                    <a:pt x="267" y="563"/>
                    <a:pt x="278" y="575"/>
                  </a:cubicBezTo>
                  <a:cubicBezTo>
                    <a:pt x="285" y="582"/>
                    <a:pt x="292" y="586"/>
                    <a:pt x="299" y="586"/>
                  </a:cubicBezTo>
                  <a:cubicBezTo>
                    <a:pt x="303" y="586"/>
                    <a:pt x="308" y="584"/>
                    <a:pt x="313" y="582"/>
                  </a:cubicBezTo>
                  <a:cubicBezTo>
                    <a:pt x="318" y="578"/>
                    <a:pt x="325" y="572"/>
                    <a:pt x="332" y="564"/>
                  </a:cubicBezTo>
                  <a:cubicBezTo>
                    <a:pt x="338" y="555"/>
                    <a:pt x="346" y="545"/>
                    <a:pt x="355" y="533"/>
                  </a:cubicBezTo>
                  <a:cubicBezTo>
                    <a:pt x="365" y="522"/>
                    <a:pt x="378" y="509"/>
                    <a:pt x="392" y="495"/>
                  </a:cubicBezTo>
                  <a:cubicBezTo>
                    <a:pt x="408" y="482"/>
                    <a:pt x="427" y="468"/>
                    <a:pt x="451" y="455"/>
                  </a:cubicBezTo>
                  <a:cubicBezTo>
                    <a:pt x="485" y="434"/>
                    <a:pt x="514" y="424"/>
                    <a:pt x="538" y="424"/>
                  </a:cubicBezTo>
                  <a:cubicBezTo>
                    <a:pt x="575" y="424"/>
                    <a:pt x="598" y="449"/>
                    <a:pt x="608" y="497"/>
                  </a:cubicBezTo>
                  <a:lnTo>
                    <a:pt x="613" y="526"/>
                  </a:lnTo>
                  <a:lnTo>
                    <a:pt x="557" y="558"/>
                  </a:lnTo>
                  <a:cubicBezTo>
                    <a:pt x="513" y="583"/>
                    <a:pt x="472" y="610"/>
                    <a:pt x="438" y="637"/>
                  </a:cubicBezTo>
                  <a:cubicBezTo>
                    <a:pt x="401" y="665"/>
                    <a:pt x="372" y="693"/>
                    <a:pt x="347" y="724"/>
                  </a:cubicBezTo>
                  <a:cubicBezTo>
                    <a:pt x="324" y="753"/>
                    <a:pt x="307" y="785"/>
                    <a:pt x="298" y="818"/>
                  </a:cubicBezTo>
                  <a:cubicBezTo>
                    <a:pt x="288" y="851"/>
                    <a:pt x="287" y="886"/>
                    <a:pt x="295" y="924"/>
                  </a:cubicBezTo>
                  <a:cubicBezTo>
                    <a:pt x="300" y="956"/>
                    <a:pt x="311" y="980"/>
                    <a:pt x="326" y="997"/>
                  </a:cubicBezTo>
                  <a:cubicBezTo>
                    <a:pt x="342" y="1014"/>
                    <a:pt x="360" y="1024"/>
                    <a:pt x="381" y="1029"/>
                  </a:cubicBezTo>
                  <a:cubicBezTo>
                    <a:pt x="389" y="1030"/>
                    <a:pt x="397" y="1031"/>
                    <a:pt x="405" y="1031"/>
                  </a:cubicBezTo>
                  <a:cubicBezTo>
                    <a:pt x="419" y="1031"/>
                    <a:pt x="433" y="1029"/>
                    <a:pt x="449" y="1026"/>
                  </a:cubicBezTo>
                  <a:cubicBezTo>
                    <a:pt x="472" y="1019"/>
                    <a:pt x="497" y="1009"/>
                    <a:pt x="521" y="995"/>
                  </a:cubicBezTo>
                  <a:cubicBezTo>
                    <a:pt x="564" y="970"/>
                    <a:pt x="596" y="940"/>
                    <a:pt x="621" y="906"/>
                  </a:cubicBezTo>
                  <a:cubicBezTo>
                    <a:pt x="646" y="871"/>
                    <a:pt x="668" y="831"/>
                    <a:pt x="689" y="785"/>
                  </a:cubicBezTo>
                  <a:cubicBezTo>
                    <a:pt x="701" y="812"/>
                    <a:pt x="722" y="828"/>
                    <a:pt x="754" y="835"/>
                  </a:cubicBezTo>
                  <a:cubicBezTo>
                    <a:pt x="760" y="836"/>
                    <a:pt x="766" y="837"/>
                    <a:pt x="773" y="837"/>
                  </a:cubicBezTo>
                  <a:cubicBezTo>
                    <a:pt x="800" y="837"/>
                    <a:pt x="831" y="827"/>
                    <a:pt x="865" y="807"/>
                  </a:cubicBezTo>
                  <a:cubicBezTo>
                    <a:pt x="903" y="786"/>
                    <a:pt x="932" y="758"/>
                    <a:pt x="954" y="724"/>
                  </a:cubicBezTo>
                  <a:cubicBezTo>
                    <a:pt x="977" y="689"/>
                    <a:pt x="994" y="652"/>
                    <a:pt x="1004" y="610"/>
                  </a:cubicBezTo>
                  <a:cubicBezTo>
                    <a:pt x="1014" y="568"/>
                    <a:pt x="1019" y="523"/>
                    <a:pt x="1017" y="477"/>
                  </a:cubicBezTo>
                  <a:cubicBezTo>
                    <a:pt x="1017" y="430"/>
                    <a:pt x="1012" y="384"/>
                    <a:pt x="1003" y="336"/>
                  </a:cubicBezTo>
                  <a:cubicBezTo>
                    <a:pt x="969" y="170"/>
                    <a:pt x="901" y="64"/>
                    <a:pt x="799" y="21"/>
                  </a:cubicBezTo>
                  <a:cubicBezTo>
                    <a:pt x="766" y="7"/>
                    <a:pt x="730"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6">
              <a:extLst>
                <a:ext uri="{FF2B5EF4-FFF2-40B4-BE49-F238E27FC236}">
                  <a16:creationId xmlns:a16="http://schemas.microsoft.com/office/drawing/2014/main" id="{4F87DACE-4B78-8F48-4DCC-6343F9A1D304}"/>
                </a:ext>
              </a:extLst>
            </p:cNvPr>
            <p:cNvSpPr/>
            <p:nvPr/>
          </p:nvSpPr>
          <p:spPr>
            <a:xfrm>
              <a:off x="7620368" y="4625118"/>
              <a:ext cx="245822" cy="370265"/>
            </a:xfrm>
            <a:custGeom>
              <a:avLst/>
              <a:gdLst/>
              <a:ahLst/>
              <a:cxnLst/>
              <a:rect l="l" t="t" r="r" b="b"/>
              <a:pathLst>
                <a:path w="4891" h="7367" extrusionOk="0">
                  <a:moveTo>
                    <a:pt x="143" y="1"/>
                  </a:moveTo>
                  <a:lnTo>
                    <a:pt x="143" y="1"/>
                  </a:lnTo>
                  <a:cubicBezTo>
                    <a:pt x="0" y="2741"/>
                    <a:pt x="588" y="5238"/>
                    <a:pt x="2462" y="7366"/>
                  </a:cubicBezTo>
                  <a:cubicBezTo>
                    <a:pt x="2479" y="7367"/>
                    <a:pt x="2497" y="7367"/>
                    <a:pt x="2514" y="7367"/>
                  </a:cubicBezTo>
                  <a:cubicBezTo>
                    <a:pt x="2914" y="7367"/>
                    <a:pt x="3254" y="7280"/>
                    <a:pt x="3539" y="7115"/>
                  </a:cubicBezTo>
                  <a:cubicBezTo>
                    <a:pt x="4563" y="6525"/>
                    <a:pt x="4891" y="4927"/>
                    <a:pt x="4780" y="2677"/>
                  </a:cubicBezTo>
                  <a:lnTo>
                    <a:pt x="3978" y="2215"/>
                  </a:lnTo>
                  <a:lnTo>
                    <a:pt x="3978" y="2882"/>
                  </a:lnTo>
                  <a:lnTo>
                    <a:pt x="2970" y="2300"/>
                  </a:lnTo>
                  <a:lnTo>
                    <a:pt x="2970" y="1632"/>
                  </a:lnTo>
                  <a:lnTo>
                    <a:pt x="1953" y="1046"/>
                  </a:lnTo>
                  <a:lnTo>
                    <a:pt x="1953" y="1714"/>
                  </a:lnTo>
                  <a:lnTo>
                    <a:pt x="946" y="1133"/>
                  </a:lnTo>
                  <a:lnTo>
                    <a:pt x="946" y="464"/>
                  </a:ln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6">
              <a:extLst>
                <a:ext uri="{FF2B5EF4-FFF2-40B4-BE49-F238E27FC236}">
                  <a16:creationId xmlns:a16="http://schemas.microsoft.com/office/drawing/2014/main" id="{E4EB174C-5ED9-4291-E670-3DE8FDCC290A}"/>
                </a:ext>
              </a:extLst>
            </p:cNvPr>
            <p:cNvSpPr/>
            <p:nvPr/>
          </p:nvSpPr>
          <p:spPr>
            <a:xfrm>
              <a:off x="7585337" y="4625118"/>
              <a:ext cx="212952" cy="382026"/>
            </a:xfrm>
            <a:custGeom>
              <a:avLst/>
              <a:gdLst/>
              <a:ahLst/>
              <a:cxnLst/>
              <a:rect l="l" t="t" r="r" b="b"/>
              <a:pathLst>
                <a:path w="4237" h="7601" extrusionOk="0">
                  <a:moveTo>
                    <a:pt x="840" y="1"/>
                  </a:moveTo>
                  <a:lnTo>
                    <a:pt x="0" y="486"/>
                  </a:lnTo>
                  <a:lnTo>
                    <a:pt x="3404" y="7587"/>
                  </a:lnTo>
                  <a:lnTo>
                    <a:pt x="3396" y="7601"/>
                  </a:lnTo>
                  <a:lnTo>
                    <a:pt x="3396" y="7601"/>
                  </a:lnTo>
                  <a:lnTo>
                    <a:pt x="4236" y="7115"/>
                  </a:lnTo>
                  <a:lnTo>
                    <a:pt x="840" y="1"/>
                  </a:lnTo>
                  <a:close/>
                </a:path>
              </a:pathLst>
            </a:custGeom>
            <a:solidFill>
              <a:srgbClr val="D18E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6">
              <a:extLst>
                <a:ext uri="{FF2B5EF4-FFF2-40B4-BE49-F238E27FC236}">
                  <a16:creationId xmlns:a16="http://schemas.microsoft.com/office/drawing/2014/main" id="{1817F522-C41F-BAE3-280E-3ABFFC2B4C1B}"/>
                </a:ext>
              </a:extLst>
            </p:cNvPr>
            <p:cNvSpPr/>
            <p:nvPr/>
          </p:nvSpPr>
          <p:spPr>
            <a:xfrm>
              <a:off x="7578150" y="4649545"/>
              <a:ext cx="245822" cy="370265"/>
            </a:xfrm>
            <a:custGeom>
              <a:avLst/>
              <a:gdLst/>
              <a:ahLst/>
              <a:cxnLst/>
              <a:rect l="l" t="t" r="r" b="b"/>
              <a:pathLst>
                <a:path w="4891" h="7367" extrusionOk="0">
                  <a:moveTo>
                    <a:pt x="143" y="0"/>
                  </a:moveTo>
                  <a:lnTo>
                    <a:pt x="143" y="0"/>
                  </a:lnTo>
                  <a:cubicBezTo>
                    <a:pt x="0" y="2739"/>
                    <a:pt x="588" y="5236"/>
                    <a:pt x="2462" y="7366"/>
                  </a:cubicBezTo>
                  <a:cubicBezTo>
                    <a:pt x="2479" y="7366"/>
                    <a:pt x="2497" y="7366"/>
                    <a:pt x="2514" y="7366"/>
                  </a:cubicBezTo>
                  <a:cubicBezTo>
                    <a:pt x="2914" y="7366"/>
                    <a:pt x="3255" y="7280"/>
                    <a:pt x="3539" y="7115"/>
                  </a:cubicBezTo>
                  <a:cubicBezTo>
                    <a:pt x="4563" y="6523"/>
                    <a:pt x="4891" y="4926"/>
                    <a:pt x="4780" y="2677"/>
                  </a:cubicBezTo>
                  <a:lnTo>
                    <a:pt x="3977" y="2213"/>
                  </a:lnTo>
                  <a:lnTo>
                    <a:pt x="3977" y="2881"/>
                  </a:lnTo>
                  <a:lnTo>
                    <a:pt x="2970" y="2300"/>
                  </a:lnTo>
                  <a:lnTo>
                    <a:pt x="2970" y="1632"/>
                  </a:lnTo>
                  <a:lnTo>
                    <a:pt x="1953" y="1045"/>
                  </a:lnTo>
                  <a:lnTo>
                    <a:pt x="1953" y="1713"/>
                  </a:lnTo>
                  <a:lnTo>
                    <a:pt x="946" y="1131"/>
                  </a:lnTo>
                  <a:lnTo>
                    <a:pt x="946" y="463"/>
                  </a:ln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6">
              <a:extLst>
                <a:ext uri="{FF2B5EF4-FFF2-40B4-BE49-F238E27FC236}">
                  <a16:creationId xmlns:a16="http://schemas.microsoft.com/office/drawing/2014/main" id="{8E76EC5A-FCA3-9F2D-B170-7344A78EE6F3}"/>
                </a:ext>
              </a:extLst>
            </p:cNvPr>
            <p:cNvSpPr/>
            <p:nvPr/>
          </p:nvSpPr>
          <p:spPr>
            <a:xfrm>
              <a:off x="7608306" y="4722975"/>
              <a:ext cx="188023" cy="273414"/>
            </a:xfrm>
            <a:custGeom>
              <a:avLst/>
              <a:gdLst/>
              <a:ahLst/>
              <a:cxnLst/>
              <a:rect l="l" t="t" r="r" b="b"/>
              <a:pathLst>
                <a:path w="3741" h="5440" extrusionOk="0">
                  <a:moveTo>
                    <a:pt x="0" y="1"/>
                  </a:moveTo>
                  <a:lnTo>
                    <a:pt x="0" y="1"/>
                  </a:lnTo>
                  <a:cubicBezTo>
                    <a:pt x="87" y="1584"/>
                    <a:pt x="478" y="2960"/>
                    <a:pt x="1181" y="4178"/>
                  </a:cubicBezTo>
                  <a:cubicBezTo>
                    <a:pt x="1434" y="4616"/>
                    <a:pt x="1731" y="5040"/>
                    <a:pt x="2068" y="5440"/>
                  </a:cubicBezTo>
                  <a:cubicBezTo>
                    <a:pt x="2314" y="5423"/>
                    <a:pt x="2526" y="5362"/>
                    <a:pt x="2710" y="5255"/>
                  </a:cubicBezTo>
                  <a:cubicBezTo>
                    <a:pt x="2738" y="5239"/>
                    <a:pt x="2764" y="5222"/>
                    <a:pt x="2790" y="5203"/>
                  </a:cubicBezTo>
                  <a:cubicBezTo>
                    <a:pt x="3403" y="4784"/>
                    <a:pt x="3721" y="3763"/>
                    <a:pt x="3740" y="2161"/>
                  </a:cubicBezTo>
                  <a:lnTo>
                    <a:pt x="185" y="10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6">
              <a:extLst>
                <a:ext uri="{FF2B5EF4-FFF2-40B4-BE49-F238E27FC236}">
                  <a16:creationId xmlns:a16="http://schemas.microsoft.com/office/drawing/2014/main" id="{BF62A820-2131-9684-7EC2-FAA71F35D238}"/>
                </a:ext>
              </a:extLst>
            </p:cNvPr>
            <p:cNvSpPr/>
            <p:nvPr/>
          </p:nvSpPr>
          <p:spPr>
            <a:xfrm>
              <a:off x="7617604" y="4728302"/>
              <a:ext cx="178725" cy="263161"/>
            </a:xfrm>
            <a:custGeom>
              <a:avLst/>
              <a:gdLst/>
              <a:ahLst/>
              <a:cxnLst/>
              <a:rect l="l" t="t" r="r" b="b"/>
              <a:pathLst>
                <a:path w="3556" h="5236" extrusionOk="0">
                  <a:moveTo>
                    <a:pt x="0" y="1"/>
                  </a:moveTo>
                  <a:lnTo>
                    <a:pt x="0" y="1"/>
                  </a:lnTo>
                  <a:cubicBezTo>
                    <a:pt x="107" y="1498"/>
                    <a:pt x="493" y="2809"/>
                    <a:pt x="1167" y="3974"/>
                  </a:cubicBezTo>
                  <a:cubicBezTo>
                    <a:pt x="1419" y="4413"/>
                    <a:pt x="1717" y="4835"/>
                    <a:pt x="2054" y="5236"/>
                  </a:cubicBezTo>
                  <a:cubicBezTo>
                    <a:pt x="2261" y="5221"/>
                    <a:pt x="2444" y="5175"/>
                    <a:pt x="2606" y="5097"/>
                  </a:cubicBezTo>
                  <a:cubicBezTo>
                    <a:pt x="3218" y="4678"/>
                    <a:pt x="3537" y="3657"/>
                    <a:pt x="3555" y="2055"/>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6">
              <a:extLst>
                <a:ext uri="{FF2B5EF4-FFF2-40B4-BE49-F238E27FC236}">
                  <a16:creationId xmlns:a16="http://schemas.microsoft.com/office/drawing/2014/main" id="{A2529066-9A98-DB4B-0792-3F46AE5AF319}"/>
                </a:ext>
              </a:extLst>
            </p:cNvPr>
            <p:cNvSpPr/>
            <p:nvPr/>
          </p:nvSpPr>
          <p:spPr>
            <a:xfrm>
              <a:off x="7778034" y="4736344"/>
              <a:ext cx="82627" cy="47747"/>
            </a:xfrm>
            <a:custGeom>
              <a:avLst/>
              <a:gdLst/>
              <a:ahLst/>
              <a:cxnLst/>
              <a:rect l="l" t="t" r="r" b="b"/>
              <a:pathLst>
                <a:path w="1644" h="950" extrusionOk="0">
                  <a:moveTo>
                    <a:pt x="841" y="1"/>
                  </a:moveTo>
                  <a:lnTo>
                    <a:pt x="0" y="486"/>
                  </a:lnTo>
                  <a:lnTo>
                    <a:pt x="803" y="950"/>
                  </a:lnTo>
                  <a:lnTo>
                    <a:pt x="1643" y="464"/>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6">
              <a:extLst>
                <a:ext uri="{FF2B5EF4-FFF2-40B4-BE49-F238E27FC236}">
                  <a16:creationId xmlns:a16="http://schemas.microsoft.com/office/drawing/2014/main" id="{ABE9EB9B-78C8-9A23-506E-883C1482F146}"/>
                </a:ext>
              </a:extLst>
            </p:cNvPr>
            <p:cNvSpPr/>
            <p:nvPr/>
          </p:nvSpPr>
          <p:spPr>
            <a:xfrm>
              <a:off x="7585337" y="4625118"/>
              <a:ext cx="82627" cy="47697"/>
            </a:xfrm>
            <a:custGeom>
              <a:avLst/>
              <a:gdLst/>
              <a:ahLst/>
              <a:cxnLst/>
              <a:rect l="l" t="t" r="r" b="b"/>
              <a:pathLst>
                <a:path w="1644" h="949" extrusionOk="0">
                  <a:moveTo>
                    <a:pt x="840" y="1"/>
                  </a:moveTo>
                  <a:lnTo>
                    <a:pt x="0" y="486"/>
                  </a:lnTo>
                  <a:lnTo>
                    <a:pt x="803" y="949"/>
                  </a:lnTo>
                  <a:lnTo>
                    <a:pt x="1643" y="464"/>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6">
              <a:extLst>
                <a:ext uri="{FF2B5EF4-FFF2-40B4-BE49-F238E27FC236}">
                  <a16:creationId xmlns:a16="http://schemas.microsoft.com/office/drawing/2014/main" id="{73BF2CED-7EDB-3ECB-8DE3-BB07C8EE5150}"/>
                </a:ext>
              </a:extLst>
            </p:cNvPr>
            <p:cNvSpPr/>
            <p:nvPr/>
          </p:nvSpPr>
          <p:spPr>
            <a:xfrm>
              <a:off x="7676258" y="4677640"/>
              <a:ext cx="93383" cy="53929"/>
            </a:xfrm>
            <a:custGeom>
              <a:avLst/>
              <a:gdLst/>
              <a:ahLst/>
              <a:cxnLst/>
              <a:rect l="l" t="t" r="r" b="b"/>
              <a:pathLst>
                <a:path w="1858" h="1073" extrusionOk="0">
                  <a:moveTo>
                    <a:pt x="841" y="1"/>
                  </a:moveTo>
                  <a:lnTo>
                    <a:pt x="1" y="486"/>
                  </a:lnTo>
                  <a:lnTo>
                    <a:pt x="1018" y="1073"/>
                  </a:lnTo>
                  <a:lnTo>
                    <a:pt x="1858" y="587"/>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6">
              <a:extLst>
                <a:ext uri="{FF2B5EF4-FFF2-40B4-BE49-F238E27FC236}">
                  <a16:creationId xmlns:a16="http://schemas.microsoft.com/office/drawing/2014/main" id="{DE543074-DCE9-021E-BD87-5DEFFB3030FF}"/>
                </a:ext>
              </a:extLst>
            </p:cNvPr>
            <p:cNvSpPr/>
            <p:nvPr/>
          </p:nvSpPr>
          <p:spPr>
            <a:xfrm>
              <a:off x="7625696" y="4648389"/>
              <a:ext cx="42269" cy="58000"/>
            </a:xfrm>
            <a:custGeom>
              <a:avLst/>
              <a:gdLst/>
              <a:ahLst/>
              <a:cxnLst/>
              <a:rect l="l" t="t" r="r" b="b"/>
              <a:pathLst>
                <a:path w="841" h="1154" extrusionOk="0">
                  <a:moveTo>
                    <a:pt x="840" y="1"/>
                  </a:moveTo>
                  <a:lnTo>
                    <a:pt x="0" y="486"/>
                  </a:lnTo>
                  <a:lnTo>
                    <a:pt x="0" y="1154"/>
                  </a:lnTo>
                  <a:lnTo>
                    <a:pt x="840" y="670"/>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6">
              <a:extLst>
                <a:ext uri="{FF2B5EF4-FFF2-40B4-BE49-F238E27FC236}">
                  <a16:creationId xmlns:a16="http://schemas.microsoft.com/office/drawing/2014/main" id="{E01D646D-4899-F156-A0CF-CFCCA099CFDB}"/>
                </a:ext>
              </a:extLst>
            </p:cNvPr>
            <p:cNvSpPr/>
            <p:nvPr/>
          </p:nvSpPr>
          <p:spPr>
            <a:xfrm>
              <a:off x="7727372" y="4707143"/>
              <a:ext cx="42269" cy="58000"/>
            </a:xfrm>
            <a:custGeom>
              <a:avLst/>
              <a:gdLst/>
              <a:ahLst/>
              <a:cxnLst/>
              <a:rect l="l" t="t" r="r" b="b"/>
              <a:pathLst>
                <a:path w="841" h="1154" extrusionOk="0">
                  <a:moveTo>
                    <a:pt x="841" y="0"/>
                  </a:moveTo>
                  <a:lnTo>
                    <a:pt x="1" y="486"/>
                  </a:lnTo>
                  <a:lnTo>
                    <a:pt x="1" y="1154"/>
                  </a:lnTo>
                  <a:lnTo>
                    <a:pt x="841" y="668"/>
                  </a:lnTo>
                  <a:lnTo>
                    <a:pt x="8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6">
              <a:extLst>
                <a:ext uri="{FF2B5EF4-FFF2-40B4-BE49-F238E27FC236}">
                  <a16:creationId xmlns:a16="http://schemas.microsoft.com/office/drawing/2014/main" id="{54C84E51-B097-2EC7-C4E4-127890AE1B72}"/>
                </a:ext>
              </a:extLst>
            </p:cNvPr>
            <p:cNvSpPr/>
            <p:nvPr/>
          </p:nvSpPr>
          <p:spPr>
            <a:xfrm>
              <a:off x="8769111" y="3602830"/>
              <a:ext cx="175508" cy="226069"/>
            </a:xfrm>
            <a:custGeom>
              <a:avLst/>
              <a:gdLst/>
              <a:ahLst/>
              <a:cxnLst/>
              <a:rect l="l" t="t" r="r" b="b"/>
              <a:pathLst>
                <a:path w="3492" h="4498" extrusionOk="0">
                  <a:moveTo>
                    <a:pt x="2344" y="1"/>
                  </a:moveTo>
                  <a:cubicBezTo>
                    <a:pt x="2127" y="1"/>
                    <a:pt x="1881" y="72"/>
                    <a:pt x="1621" y="222"/>
                  </a:cubicBezTo>
                  <a:cubicBezTo>
                    <a:pt x="726" y="738"/>
                    <a:pt x="1" y="1995"/>
                    <a:pt x="1" y="3029"/>
                  </a:cubicBezTo>
                  <a:cubicBezTo>
                    <a:pt x="1" y="3546"/>
                    <a:pt x="182" y="3909"/>
                    <a:pt x="475" y="4078"/>
                  </a:cubicBezTo>
                  <a:lnTo>
                    <a:pt x="1200" y="4497"/>
                  </a:lnTo>
                  <a:lnTo>
                    <a:pt x="3492" y="527"/>
                  </a:lnTo>
                  <a:lnTo>
                    <a:pt x="2768" y="109"/>
                  </a:lnTo>
                  <a:cubicBezTo>
                    <a:pt x="2644" y="38"/>
                    <a:pt x="2502" y="1"/>
                    <a:pt x="2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6">
              <a:extLst>
                <a:ext uri="{FF2B5EF4-FFF2-40B4-BE49-F238E27FC236}">
                  <a16:creationId xmlns:a16="http://schemas.microsoft.com/office/drawing/2014/main" id="{1D968C59-DF8D-CE8F-80AE-BD4F1C0D2434}"/>
                </a:ext>
              </a:extLst>
            </p:cNvPr>
            <p:cNvSpPr/>
            <p:nvPr/>
          </p:nvSpPr>
          <p:spPr>
            <a:xfrm>
              <a:off x="8797407" y="3623939"/>
              <a:ext cx="178926" cy="210439"/>
            </a:xfrm>
            <a:custGeom>
              <a:avLst/>
              <a:gdLst/>
              <a:ahLst/>
              <a:cxnLst/>
              <a:rect l="l" t="t" r="r" b="b"/>
              <a:pathLst>
                <a:path w="3560" h="4187" extrusionOk="0">
                  <a:moveTo>
                    <a:pt x="2504" y="1"/>
                  </a:moveTo>
                  <a:cubicBezTo>
                    <a:pt x="1897" y="1"/>
                    <a:pt x="1140" y="555"/>
                    <a:pt x="634" y="1432"/>
                  </a:cubicBezTo>
                  <a:cubicBezTo>
                    <a:pt x="1" y="2528"/>
                    <a:pt x="1" y="3712"/>
                    <a:pt x="634" y="4078"/>
                  </a:cubicBezTo>
                  <a:cubicBezTo>
                    <a:pt x="760" y="4151"/>
                    <a:pt x="903" y="4186"/>
                    <a:pt x="1055" y="4186"/>
                  </a:cubicBezTo>
                  <a:cubicBezTo>
                    <a:pt x="1661" y="4186"/>
                    <a:pt x="2419" y="3632"/>
                    <a:pt x="2926" y="2755"/>
                  </a:cubicBezTo>
                  <a:cubicBezTo>
                    <a:pt x="3559" y="1658"/>
                    <a:pt x="3559" y="474"/>
                    <a:pt x="2925" y="109"/>
                  </a:cubicBezTo>
                  <a:cubicBezTo>
                    <a:pt x="2798" y="36"/>
                    <a:pt x="2656" y="1"/>
                    <a:pt x="2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6">
              <a:extLst>
                <a:ext uri="{FF2B5EF4-FFF2-40B4-BE49-F238E27FC236}">
                  <a16:creationId xmlns:a16="http://schemas.microsoft.com/office/drawing/2014/main" id="{C769DC4F-2624-3162-1E11-74EFDEF9676E}"/>
                </a:ext>
              </a:extLst>
            </p:cNvPr>
            <p:cNvSpPr/>
            <p:nvPr/>
          </p:nvSpPr>
          <p:spPr>
            <a:xfrm>
              <a:off x="8848019" y="3667515"/>
              <a:ext cx="86598" cy="128113"/>
            </a:xfrm>
            <a:custGeom>
              <a:avLst/>
              <a:gdLst/>
              <a:ahLst/>
              <a:cxnLst/>
              <a:rect l="l" t="t" r="r" b="b"/>
              <a:pathLst>
                <a:path w="1723" h="2549" extrusionOk="0">
                  <a:moveTo>
                    <a:pt x="1346" y="1"/>
                  </a:moveTo>
                  <a:lnTo>
                    <a:pt x="862" y="839"/>
                  </a:lnTo>
                  <a:lnTo>
                    <a:pt x="378" y="559"/>
                  </a:lnTo>
                  <a:lnTo>
                    <a:pt x="1" y="1213"/>
                  </a:lnTo>
                  <a:lnTo>
                    <a:pt x="485" y="1492"/>
                  </a:lnTo>
                  <a:lnTo>
                    <a:pt x="1" y="2331"/>
                  </a:lnTo>
                  <a:lnTo>
                    <a:pt x="378" y="2548"/>
                  </a:lnTo>
                  <a:lnTo>
                    <a:pt x="862" y="1710"/>
                  </a:lnTo>
                  <a:lnTo>
                    <a:pt x="1346" y="1990"/>
                  </a:lnTo>
                  <a:lnTo>
                    <a:pt x="1722" y="1336"/>
                  </a:lnTo>
                  <a:lnTo>
                    <a:pt x="1238" y="1057"/>
                  </a:lnTo>
                  <a:lnTo>
                    <a:pt x="1722" y="218"/>
                  </a:lnTo>
                  <a:lnTo>
                    <a:pt x="1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6">
              <a:extLst>
                <a:ext uri="{FF2B5EF4-FFF2-40B4-BE49-F238E27FC236}">
                  <a16:creationId xmlns:a16="http://schemas.microsoft.com/office/drawing/2014/main" id="{1B98EBA3-5061-BC86-B37B-0890167D53F3}"/>
                </a:ext>
              </a:extLst>
            </p:cNvPr>
            <p:cNvSpPr/>
            <p:nvPr/>
          </p:nvSpPr>
          <p:spPr>
            <a:xfrm>
              <a:off x="8578977" y="3750494"/>
              <a:ext cx="175508" cy="226069"/>
            </a:xfrm>
            <a:custGeom>
              <a:avLst/>
              <a:gdLst/>
              <a:ahLst/>
              <a:cxnLst/>
              <a:rect l="l" t="t" r="r" b="b"/>
              <a:pathLst>
                <a:path w="3492" h="4498" extrusionOk="0">
                  <a:moveTo>
                    <a:pt x="2344" y="1"/>
                  </a:moveTo>
                  <a:cubicBezTo>
                    <a:pt x="2126" y="1"/>
                    <a:pt x="1881" y="72"/>
                    <a:pt x="1621" y="223"/>
                  </a:cubicBezTo>
                  <a:cubicBezTo>
                    <a:pt x="726" y="739"/>
                    <a:pt x="0" y="1996"/>
                    <a:pt x="0" y="3029"/>
                  </a:cubicBezTo>
                  <a:cubicBezTo>
                    <a:pt x="0" y="3546"/>
                    <a:pt x="182" y="3909"/>
                    <a:pt x="474" y="4078"/>
                  </a:cubicBezTo>
                  <a:lnTo>
                    <a:pt x="1200" y="4497"/>
                  </a:lnTo>
                  <a:lnTo>
                    <a:pt x="3491" y="527"/>
                  </a:lnTo>
                  <a:lnTo>
                    <a:pt x="2766" y="109"/>
                  </a:lnTo>
                  <a:cubicBezTo>
                    <a:pt x="2643" y="38"/>
                    <a:pt x="2501" y="1"/>
                    <a:pt x="23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6">
              <a:extLst>
                <a:ext uri="{FF2B5EF4-FFF2-40B4-BE49-F238E27FC236}">
                  <a16:creationId xmlns:a16="http://schemas.microsoft.com/office/drawing/2014/main" id="{DC00D3F8-6517-4B40-37CB-3C0372D98095}"/>
                </a:ext>
              </a:extLst>
            </p:cNvPr>
            <p:cNvSpPr/>
            <p:nvPr/>
          </p:nvSpPr>
          <p:spPr>
            <a:xfrm>
              <a:off x="8615365" y="3771503"/>
              <a:ext cx="162993" cy="210439"/>
            </a:xfrm>
            <a:custGeom>
              <a:avLst/>
              <a:gdLst/>
              <a:ahLst/>
              <a:cxnLst/>
              <a:rect l="l" t="t" r="r" b="b"/>
              <a:pathLst>
                <a:path w="3243" h="4187" extrusionOk="0">
                  <a:moveTo>
                    <a:pt x="2345" y="1"/>
                  </a:moveTo>
                  <a:cubicBezTo>
                    <a:pt x="2127" y="1"/>
                    <a:pt x="1881" y="72"/>
                    <a:pt x="1621" y="222"/>
                  </a:cubicBezTo>
                  <a:cubicBezTo>
                    <a:pt x="726" y="739"/>
                    <a:pt x="0" y="1996"/>
                    <a:pt x="0" y="3030"/>
                  </a:cubicBezTo>
                  <a:cubicBezTo>
                    <a:pt x="0" y="3763"/>
                    <a:pt x="366" y="4187"/>
                    <a:pt x="897" y="4187"/>
                  </a:cubicBezTo>
                  <a:cubicBezTo>
                    <a:pt x="1115" y="4187"/>
                    <a:pt x="1361" y="4116"/>
                    <a:pt x="1621" y="3965"/>
                  </a:cubicBezTo>
                  <a:cubicBezTo>
                    <a:pt x="2516" y="3448"/>
                    <a:pt x="3242" y="2192"/>
                    <a:pt x="3242" y="1158"/>
                  </a:cubicBezTo>
                  <a:cubicBezTo>
                    <a:pt x="3242" y="425"/>
                    <a:pt x="2877" y="1"/>
                    <a:pt x="23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6">
              <a:extLst>
                <a:ext uri="{FF2B5EF4-FFF2-40B4-BE49-F238E27FC236}">
                  <a16:creationId xmlns:a16="http://schemas.microsoft.com/office/drawing/2014/main" id="{D255B9BD-43D2-D3EE-58A1-A95FC32B1736}"/>
                </a:ext>
              </a:extLst>
            </p:cNvPr>
            <p:cNvSpPr/>
            <p:nvPr/>
          </p:nvSpPr>
          <p:spPr>
            <a:xfrm>
              <a:off x="8654568" y="3797286"/>
              <a:ext cx="96399" cy="152991"/>
            </a:xfrm>
            <a:custGeom>
              <a:avLst/>
              <a:gdLst/>
              <a:ahLst/>
              <a:cxnLst/>
              <a:rect l="l" t="t" r="r" b="b"/>
              <a:pathLst>
                <a:path w="1918" h="3044" extrusionOk="0">
                  <a:moveTo>
                    <a:pt x="1917" y="1"/>
                  </a:moveTo>
                  <a:lnTo>
                    <a:pt x="1360" y="323"/>
                  </a:lnTo>
                  <a:lnTo>
                    <a:pt x="842" y="2111"/>
                  </a:lnTo>
                  <a:lnTo>
                    <a:pt x="557" y="1460"/>
                  </a:lnTo>
                  <a:lnTo>
                    <a:pt x="1" y="1781"/>
                  </a:lnTo>
                  <a:lnTo>
                    <a:pt x="550" y="3044"/>
                  </a:lnTo>
                  <a:lnTo>
                    <a:pt x="575" y="3029"/>
                  </a:lnTo>
                  <a:lnTo>
                    <a:pt x="1108" y="2722"/>
                  </a:lnTo>
                  <a:lnTo>
                    <a:pt x="1132" y="2707"/>
                  </a:lnTo>
                  <a:lnTo>
                    <a:pt x="1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46">
            <a:extLst>
              <a:ext uri="{FF2B5EF4-FFF2-40B4-BE49-F238E27FC236}">
                <a16:creationId xmlns:a16="http://schemas.microsoft.com/office/drawing/2014/main" id="{67CA4156-D41D-C2B7-C0E1-51C6DA15A293}"/>
              </a:ext>
            </a:extLst>
          </p:cNvPr>
          <p:cNvGrpSpPr/>
          <p:nvPr/>
        </p:nvGrpSpPr>
        <p:grpSpPr>
          <a:xfrm flipH="1">
            <a:off x="337586" y="3816584"/>
            <a:ext cx="510276" cy="1011126"/>
            <a:chOff x="331179" y="148675"/>
            <a:chExt cx="557496" cy="1104693"/>
          </a:xfrm>
        </p:grpSpPr>
        <p:sp>
          <p:nvSpPr>
            <p:cNvPr id="2059" name="Google Shape;2059;p46">
              <a:extLst>
                <a:ext uri="{FF2B5EF4-FFF2-40B4-BE49-F238E27FC236}">
                  <a16:creationId xmlns:a16="http://schemas.microsoft.com/office/drawing/2014/main" id="{5E510526-6242-651C-F17B-72BF04D4D549}"/>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6">
              <a:extLst>
                <a:ext uri="{FF2B5EF4-FFF2-40B4-BE49-F238E27FC236}">
                  <a16:creationId xmlns:a16="http://schemas.microsoft.com/office/drawing/2014/main" id="{2D5BEC35-F392-95BC-A8DB-6DB57B8C2AAD}"/>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6">
              <a:extLst>
                <a:ext uri="{FF2B5EF4-FFF2-40B4-BE49-F238E27FC236}">
                  <a16:creationId xmlns:a16="http://schemas.microsoft.com/office/drawing/2014/main" id="{314D16E6-C9D4-588B-684A-C70E6792D3AA}"/>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6">
              <a:extLst>
                <a:ext uri="{FF2B5EF4-FFF2-40B4-BE49-F238E27FC236}">
                  <a16:creationId xmlns:a16="http://schemas.microsoft.com/office/drawing/2014/main" id="{CB8365AF-AAEE-3A85-A0B4-74AB8C5AA19B}"/>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6">
              <a:extLst>
                <a:ext uri="{FF2B5EF4-FFF2-40B4-BE49-F238E27FC236}">
                  <a16:creationId xmlns:a16="http://schemas.microsoft.com/office/drawing/2014/main" id="{EB0F81C7-FCA1-4E18-C890-FE57C32F45C8}"/>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6">
              <a:extLst>
                <a:ext uri="{FF2B5EF4-FFF2-40B4-BE49-F238E27FC236}">
                  <a16:creationId xmlns:a16="http://schemas.microsoft.com/office/drawing/2014/main" id="{7703FEA7-1801-8C67-9482-767888933EB6}"/>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6">
              <a:extLst>
                <a:ext uri="{FF2B5EF4-FFF2-40B4-BE49-F238E27FC236}">
                  <a16:creationId xmlns:a16="http://schemas.microsoft.com/office/drawing/2014/main" id="{AF9C9D2C-09BC-165E-9136-F863091DF2EF}"/>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6">
              <a:extLst>
                <a:ext uri="{FF2B5EF4-FFF2-40B4-BE49-F238E27FC236}">
                  <a16:creationId xmlns:a16="http://schemas.microsoft.com/office/drawing/2014/main" id="{B389CCAA-F19A-D7E8-6063-BA11DD9BDAF3}"/>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6">
              <a:extLst>
                <a:ext uri="{FF2B5EF4-FFF2-40B4-BE49-F238E27FC236}">
                  <a16:creationId xmlns:a16="http://schemas.microsoft.com/office/drawing/2014/main" id="{1FF86F80-ABDA-95E7-0808-316292C73731}"/>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6">
              <a:extLst>
                <a:ext uri="{FF2B5EF4-FFF2-40B4-BE49-F238E27FC236}">
                  <a16:creationId xmlns:a16="http://schemas.microsoft.com/office/drawing/2014/main" id="{916F6BD4-B16D-589E-FD32-7F219AB3B2E9}"/>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6">
              <a:extLst>
                <a:ext uri="{FF2B5EF4-FFF2-40B4-BE49-F238E27FC236}">
                  <a16:creationId xmlns:a16="http://schemas.microsoft.com/office/drawing/2014/main" id="{198E4B4A-BACD-C75C-7341-62EFCBB8ADC2}"/>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6">
              <a:extLst>
                <a:ext uri="{FF2B5EF4-FFF2-40B4-BE49-F238E27FC236}">
                  <a16:creationId xmlns:a16="http://schemas.microsoft.com/office/drawing/2014/main" id="{09614D4D-5198-0D28-3E6A-126A71F830DA}"/>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6">
              <a:extLst>
                <a:ext uri="{FF2B5EF4-FFF2-40B4-BE49-F238E27FC236}">
                  <a16:creationId xmlns:a16="http://schemas.microsoft.com/office/drawing/2014/main" id="{B303CE76-547C-C6CD-827B-9033FC1D5C1A}"/>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6">
              <a:extLst>
                <a:ext uri="{FF2B5EF4-FFF2-40B4-BE49-F238E27FC236}">
                  <a16:creationId xmlns:a16="http://schemas.microsoft.com/office/drawing/2014/main" id="{5C9888B8-845B-5784-F066-6AEB2085B8A1}"/>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6">
              <a:extLst>
                <a:ext uri="{FF2B5EF4-FFF2-40B4-BE49-F238E27FC236}">
                  <a16:creationId xmlns:a16="http://schemas.microsoft.com/office/drawing/2014/main" id="{54CFA551-8788-A4AC-147A-AAD3DDBBEB39}"/>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6">
              <a:extLst>
                <a:ext uri="{FF2B5EF4-FFF2-40B4-BE49-F238E27FC236}">
                  <a16:creationId xmlns:a16="http://schemas.microsoft.com/office/drawing/2014/main" id="{5ED1CAE2-9AF3-5A44-130B-0713C85969A4}"/>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6">
              <a:extLst>
                <a:ext uri="{FF2B5EF4-FFF2-40B4-BE49-F238E27FC236}">
                  <a16:creationId xmlns:a16="http://schemas.microsoft.com/office/drawing/2014/main" id="{3DFD7AFF-4EAC-C642-44FD-C6F8F89F0555}"/>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6">
              <a:extLst>
                <a:ext uri="{FF2B5EF4-FFF2-40B4-BE49-F238E27FC236}">
                  <a16:creationId xmlns:a16="http://schemas.microsoft.com/office/drawing/2014/main" id="{908CC4E1-88C8-6C0E-F023-AB10C8B96359}"/>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6">
              <a:extLst>
                <a:ext uri="{FF2B5EF4-FFF2-40B4-BE49-F238E27FC236}">
                  <a16:creationId xmlns:a16="http://schemas.microsoft.com/office/drawing/2014/main" id="{362382CE-C044-160A-A105-E1A067B13302}"/>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404;p30">
            <a:extLst>
              <a:ext uri="{FF2B5EF4-FFF2-40B4-BE49-F238E27FC236}">
                <a16:creationId xmlns:a16="http://schemas.microsoft.com/office/drawing/2014/main" id="{75E947CC-5A7B-2309-3B26-A762B90C63F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a:t>
            </a:r>
            <a:r>
              <a:rPr lang="en">
                <a:solidFill>
                  <a:schemeClr val="lt2"/>
                </a:solidFill>
              </a:rPr>
              <a:t>ENHANCEMENT</a:t>
            </a:r>
            <a:endParaRPr>
              <a:solidFill>
                <a:schemeClr val="lt2"/>
              </a:solidFill>
            </a:endParaRPr>
          </a:p>
        </p:txBody>
      </p:sp>
    </p:spTree>
    <p:extLst>
      <p:ext uri="{BB962C8B-B14F-4D97-AF65-F5344CB8AC3E}">
        <p14:creationId xmlns:p14="http://schemas.microsoft.com/office/powerpoint/2010/main" val="2500371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2">
          <a:extLst>
            <a:ext uri="{FF2B5EF4-FFF2-40B4-BE49-F238E27FC236}">
              <a16:creationId xmlns:a16="http://schemas.microsoft.com/office/drawing/2014/main" id="{A50FFDCD-635A-5B51-1954-B6855AFDFCF1}"/>
            </a:ext>
          </a:extLst>
        </p:cNvPr>
        <p:cNvGrpSpPr/>
        <p:nvPr/>
      </p:nvGrpSpPr>
      <p:grpSpPr>
        <a:xfrm>
          <a:off x="0" y="0"/>
          <a:ext cx="0" cy="0"/>
          <a:chOff x="0" y="0"/>
          <a:chExt cx="0" cy="0"/>
        </a:xfrm>
      </p:grpSpPr>
      <p:sp>
        <p:nvSpPr>
          <p:cNvPr id="743" name="Google Shape;743;p33">
            <a:extLst>
              <a:ext uri="{FF2B5EF4-FFF2-40B4-BE49-F238E27FC236}">
                <a16:creationId xmlns:a16="http://schemas.microsoft.com/office/drawing/2014/main" id="{FB2BAAB1-0F34-9141-C521-6E2604DD58EB}"/>
              </a:ext>
            </a:extLst>
          </p:cNvPr>
          <p:cNvSpPr txBox="1">
            <a:spLocks noGrp="1"/>
          </p:cNvSpPr>
          <p:nvPr>
            <p:ph type="title"/>
          </p:nvPr>
        </p:nvSpPr>
        <p:spPr>
          <a:xfrm>
            <a:off x="719999" y="445025"/>
            <a:ext cx="512323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 </a:t>
            </a:r>
            <a:r>
              <a:rPr lang="en">
                <a:solidFill>
                  <a:schemeClr val="lt2"/>
                </a:solidFill>
              </a:rPr>
              <a:t>FUNCTIONALITIES</a:t>
            </a:r>
            <a:endParaRPr>
              <a:solidFill>
                <a:schemeClr val="lt2"/>
              </a:solidFill>
            </a:endParaRPr>
          </a:p>
        </p:txBody>
      </p:sp>
      <p:grpSp>
        <p:nvGrpSpPr>
          <p:cNvPr id="911" name="Google Shape;911;p33">
            <a:extLst>
              <a:ext uri="{FF2B5EF4-FFF2-40B4-BE49-F238E27FC236}">
                <a16:creationId xmlns:a16="http://schemas.microsoft.com/office/drawing/2014/main" id="{AD0CF822-EA99-41B5-6DA4-7F90D0F50CEA}"/>
              </a:ext>
            </a:extLst>
          </p:cNvPr>
          <p:cNvGrpSpPr/>
          <p:nvPr/>
        </p:nvGrpSpPr>
        <p:grpSpPr>
          <a:xfrm>
            <a:off x="299286" y="3868771"/>
            <a:ext cx="510276" cy="1011126"/>
            <a:chOff x="331179" y="148675"/>
            <a:chExt cx="557496" cy="1104693"/>
          </a:xfrm>
        </p:grpSpPr>
        <p:sp>
          <p:nvSpPr>
            <p:cNvPr id="912" name="Google Shape;912;p33">
              <a:extLst>
                <a:ext uri="{FF2B5EF4-FFF2-40B4-BE49-F238E27FC236}">
                  <a16:creationId xmlns:a16="http://schemas.microsoft.com/office/drawing/2014/main" id="{8C47E404-E2EC-8A8E-00B3-786DCB36B30A}"/>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a:extLst>
                <a:ext uri="{FF2B5EF4-FFF2-40B4-BE49-F238E27FC236}">
                  <a16:creationId xmlns:a16="http://schemas.microsoft.com/office/drawing/2014/main" id="{37F369D5-80F5-51DB-B087-234A8974114A}"/>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a:extLst>
                <a:ext uri="{FF2B5EF4-FFF2-40B4-BE49-F238E27FC236}">
                  <a16:creationId xmlns:a16="http://schemas.microsoft.com/office/drawing/2014/main" id="{A4FBC7CF-A56F-29E3-669E-680880636100}"/>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3">
              <a:extLst>
                <a:ext uri="{FF2B5EF4-FFF2-40B4-BE49-F238E27FC236}">
                  <a16:creationId xmlns:a16="http://schemas.microsoft.com/office/drawing/2014/main" id="{F3680DDE-266E-2B96-9761-C136BB1E0C42}"/>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3">
              <a:extLst>
                <a:ext uri="{FF2B5EF4-FFF2-40B4-BE49-F238E27FC236}">
                  <a16:creationId xmlns:a16="http://schemas.microsoft.com/office/drawing/2014/main" id="{FC78075A-4741-CCE6-BE0B-F2442A8E85E0}"/>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a:extLst>
                <a:ext uri="{FF2B5EF4-FFF2-40B4-BE49-F238E27FC236}">
                  <a16:creationId xmlns:a16="http://schemas.microsoft.com/office/drawing/2014/main" id="{0E4BF74E-AFCD-35DB-0E0F-C7C63CA1157D}"/>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a:extLst>
                <a:ext uri="{FF2B5EF4-FFF2-40B4-BE49-F238E27FC236}">
                  <a16:creationId xmlns:a16="http://schemas.microsoft.com/office/drawing/2014/main" id="{FB0CF4C1-4BB1-5F0A-92A0-536D98A6BB8E}"/>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a:extLst>
                <a:ext uri="{FF2B5EF4-FFF2-40B4-BE49-F238E27FC236}">
                  <a16:creationId xmlns:a16="http://schemas.microsoft.com/office/drawing/2014/main" id="{D131B1D0-6BDA-1ABA-4BE3-A933455D667C}"/>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a:extLst>
                <a:ext uri="{FF2B5EF4-FFF2-40B4-BE49-F238E27FC236}">
                  <a16:creationId xmlns:a16="http://schemas.microsoft.com/office/drawing/2014/main" id="{5BE7E918-0ACF-E859-5C2E-6F4EECBDD1CF}"/>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a:extLst>
                <a:ext uri="{FF2B5EF4-FFF2-40B4-BE49-F238E27FC236}">
                  <a16:creationId xmlns:a16="http://schemas.microsoft.com/office/drawing/2014/main" id="{CE388CAD-43A0-4309-2BB2-DF51F479842A}"/>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a:extLst>
                <a:ext uri="{FF2B5EF4-FFF2-40B4-BE49-F238E27FC236}">
                  <a16:creationId xmlns:a16="http://schemas.microsoft.com/office/drawing/2014/main" id="{439420F7-5139-ACC1-05DA-398F32940F0D}"/>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3">
              <a:extLst>
                <a:ext uri="{FF2B5EF4-FFF2-40B4-BE49-F238E27FC236}">
                  <a16:creationId xmlns:a16="http://schemas.microsoft.com/office/drawing/2014/main" id="{F7B3B2E2-BD46-C4F0-6F2A-D7B1EC1E47F7}"/>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3">
              <a:extLst>
                <a:ext uri="{FF2B5EF4-FFF2-40B4-BE49-F238E27FC236}">
                  <a16:creationId xmlns:a16="http://schemas.microsoft.com/office/drawing/2014/main" id="{B9D39BD3-109D-FF59-2D10-C1AE6A3280F6}"/>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3">
              <a:extLst>
                <a:ext uri="{FF2B5EF4-FFF2-40B4-BE49-F238E27FC236}">
                  <a16:creationId xmlns:a16="http://schemas.microsoft.com/office/drawing/2014/main" id="{69FB4E0C-94A7-3F40-BCBD-20106858181F}"/>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a:extLst>
                <a:ext uri="{FF2B5EF4-FFF2-40B4-BE49-F238E27FC236}">
                  <a16:creationId xmlns:a16="http://schemas.microsoft.com/office/drawing/2014/main" id="{92B93A34-D4C4-4B7C-E9A9-E331F07516B9}"/>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a:extLst>
                <a:ext uri="{FF2B5EF4-FFF2-40B4-BE49-F238E27FC236}">
                  <a16:creationId xmlns:a16="http://schemas.microsoft.com/office/drawing/2014/main" id="{0748311A-3BA7-E823-342B-7D96786148A3}"/>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3">
              <a:extLst>
                <a:ext uri="{FF2B5EF4-FFF2-40B4-BE49-F238E27FC236}">
                  <a16:creationId xmlns:a16="http://schemas.microsoft.com/office/drawing/2014/main" id="{CE423958-2F33-25AE-B16D-56EF89DE7E5B}"/>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3">
              <a:extLst>
                <a:ext uri="{FF2B5EF4-FFF2-40B4-BE49-F238E27FC236}">
                  <a16:creationId xmlns:a16="http://schemas.microsoft.com/office/drawing/2014/main" id="{54B05BEF-798B-FC34-E9A2-D272A6C4B175}"/>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3">
              <a:extLst>
                <a:ext uri="{FF2B5EF4-FFF2-40B4-BE49-F238E27FC236}">
                  <a16:creationId xmlns:a16="http://schemas.microsoft.com/office/drawing/2014/main" id="{8045EC89-42DD-873C-D226-EE2534ADE198}"/>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CEC8DACE-BFE7-522F-CCFF-BB2FA0511561}"/>
              </a:ext>
            </a:extLst>
          </p:cNvPr>
          <p:cNvPicPr>
            <a:picLocks noChangeAspect="1"/>
          </p:cNvPicPr>
          <p:nvPr/>
        </p:nvPicPr>
        <p:blipFill>
          <a:blip r:embed="rId3"/>
          <a:srcRect l="438" t="699" b="2"/>
          <a:stretch>
            <a:fillRect/>
          </a:stretch>
        </p:blipFill>
        <p:spPr>
          <a:xfrm>
            <a:off x="1363717" y="1082040"/>
            <a:ext cx="6444911" cy="3797858"/>
          </a:xfrm>
          <a:prstGeom prst="rect">
            <a:avLst/>
          </a:prstGeom>
        </p:spPr>
      </p:pic>
    </p:spTree>
    <p:extLst>
      <p:ext uri="{BB962C8B-B14F-4D97-AF65-F5344CB8AC3E}">
        <p14:creationId xmlns:p14="http://schemas.microsoft.com/office/powerpoint/2010/main" val="37045029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BA04D303-91C9-4B93-B7EF-01E5A5D64EA5}"/>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83243428-379D-7B06-594A-FC2B1B625FC2}"/>
              </a:ext>
            </a:extLst>
          </p:cNvPr>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SUMMARY</a:t>
            </a:r>
            <a:endParaRPr>
              <a:solidFill>
                <a:schemeClr val="lt2"/>
              </a:solidFill>
            </a:endParaRPr>
          </a:p>
        </p:txBody>
      </p:sp>
      <p:sp>
        <p:nvSpPr>
          <p:cNvPr id="442" name="Google Shape;442;p31">
            <a:extLst>
              <a:ext uri="{FF2B5EF4-FFF2-40B4-BE49-F238E27FC236}">
                <a16:creationId xmlns:a16="http://schemas.microsoft.com/office/drawing/2014/main" id="{F6D19B5C-AFDE-98AB-EE1F-D7C55385F5EA}"/>
              </a:ext>
            </a:extLst>
          </p:cNvPr>
          <p:cNvSpPr txBox="1">
            <a:spLocks noGrp="1"/>
          </p:cNvSpPr>
          <p:nvPr>
            <p:ph type="title" idx="2"/>
          </p:nvPr>
        </p:nvSpPr>
        <p:spPr>
          <a:xfrm>
            <a:off x="3989850" y="1146375"/>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a:t>05</a:t>
            </a:r>
            <a:r>
              <a:rPr lang="en"/>
              <a:t>.</a:t>
            </a:r>
            <a:endParaRPr/>
          </a:p>
        </p:txBody>
      </p:sp>
      <p:cxnSp>
        <p:nvCxnSpPr>
          <p:cNvPr id="444" name="Google Shape;444;p31">
            <a:extLst>
              <a:ext uri="{FF2B5EF4-FFF2-40B4-BE49-F238E27FC236}">
                <a16:creationId xmlns:a16="http://schemas.microsoft.com/office/drawing/2014/main" id="{F6E817DE-ACA8-48BE-6B2E-FA26EA238B5B}"/>
              </a:ext>
            </a:extLst>
          </p:cNvPr>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C2E8707B-3DAB-D806-1C15-A5D1DFA0E90C}"/>
              </a:ext>
            </a:extLst>
          </p:cNvPr>
          <p:cNvGrpSpPr/>
          <p:nvPr/>
        </p:nvGrpSpPr>
        <p:grpSpPr>
          <a:xfrm flipH="1">
            <a:off x="6995075" y="3099425"/>
            <a:ext cx="2008513" cy="2044060"/>
            <a:chOff x="179950" y="3099425"/>
            <a:chExt cx="2008513" cy="2044060"/>
          </a:xfrm>
        </p:grpSpPr>
        <p:sp>
          <p:nvSpPr>
            <p:cNvPr id="446" name="Google Shape;446;p31">
              <a:extLst>
                <a:ext uri="{FF2B5EF4-FFF2-40B4-BE49-F238E27FC236}">
                  <a16:creationId xmlns:a16="http://schemas.microsoft.com/office/drawing/2014/main" id="{2C0D8FF5-5BC4-4E75-39A9-B7CEA6E8522F}"/>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B25C5470-47E9-5ED4-BDD6-8375E221814D}"/>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13D61E3D-21A3-0CAB-4A8A-20304C127C95}"/>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88DA82E0-F32D-3264-A586-6E11054699E9}"/>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63023907-A67F-CA79-67E2-C5F635E59183}"/>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FFDC4EB2-9D9B-6D83-8AF4-E70563194D36}"/>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5741CC26-5130-8CB5-3B86-5F77C502450D}"/>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2E1FA2EA-FD75-862F-3E76-3482E2D2D82E}"/>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2051DEF8-61A5-2EC1-17B6-31AD1BE8986E}"/>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447FCD52-1211-30DB-B07E-965832F13B6B}"/>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831E4EDE-9695-F346-0111-F449D95E785C}"/>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168ED2AD-344C-A308-E731-65DDCC15F0FB}"/>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94DB754F-2426-4269-702E-EFE03BFC6691}"/>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CC5A9C01-93D0-E2AB-7AAF-54243BEFA4A8}"/>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CFFB58A8-C6A0-448B-E12E-A970DBDAA997}"/>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97C261C2-F1C6-ADF4-8959-FCEF20327EC7}"/>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BCB14B04-CBDB-3D82-95C2-5C51CA450506}"/>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CAAF31B2-73F8-97EF-B6DB-E203AD17013B}"/>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C20B559A-D049-51D8-EBAE-F87C37421F6E}"/>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88E8AF06-5233-16C1-B22B-114637E261A5}"/>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1A669533-7FA5-5215-97B1-AF4509282F61}"/>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62F8EDAC-6BE5-27DA-CF32-DEAAAE892321}"/>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3D54516A-6B61-00EB-2F31-8FA570BC48F2}"/>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5DF26BAC-6C80-2B24-1C80-EBADDCBB6E4F}"/>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7E7DAC0C-71F0-8C93-F204-ECEB2610307F}"/>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510CD7DF-216A-57FD-F6E5-C3C36615958D}"/>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0EA1A0A0-F7D0-4B6F-3A70-AEB47290DA4B}"/>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44961484-AF1C-64F7-A27C-365BCC4D1EDC}"/>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22D59F32-185A-A34E-6C2C-611F1EBB607A}"/>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79F4F7F5-57A1-18DE-3714-954803C9F151}"/>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C22358F5-134C-1092-6DDD-E553DF4B737B}"/>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663B33CE-7E3C-263C-7103-1A0616961732}"/>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538C216C-E788-2545-1C93-FEB9E8A5F717}"/>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DC64D74E-AAEE-F865-4776-F0004384B579}"/>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08A4D8B1-8B5B-3738-DCC9-167C22467F4E}"/>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0B9B52F6-170F-4C08-793F-C7015666FDDE}"/>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50FE29D7-8E16-F9DE-5EEB-CC4AC9428D8E}"/>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9AE98A3C-F2CD-5274-D317-E838D2523D9E}"/>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A6610594-DAE5-5CBC-351F-7FAC23C30A6E}"/>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EA4F3153-6554-8FEB-D834-724B3CC00FB9}"/>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9D3411CF-99F8-8779-42FD-5EAF3DDE9D9D}"/>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8537651B-08B1-89B7-5D37-BEBAE7FFF9D7}"/>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6331D7CA-5F47-FA3C-2EC3-296847CDFE56}"/>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48E2E5A0-6CBB-498B-71F5-66C59E151914}"/>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A2E3C707-1C33-B5C0-35E9-5FD465527BDB}"/>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ECEF1689-AF64-E413-C6BA-7A4E7C893D18}"/>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5CBDA3B9-0BBC-AB60-2B51-EFED62C4DDEC}"/>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E96FE1D4-349B-CF1D-B280-4D8656C9636A}"/>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3B38BAFF-C838-E927-0F11-6A595DCAEC31}"/>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511F5B22-C3B1-08E0-E41F-B2F4CD312002}"/>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B449752A-00ED-D0BF-2CF0-252FEFAFB784}"/>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79C7E566-4289-A348-BC7F-AC67B097131D}"/>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B742C935-6FB6-5991-ED4B-D879C86007B4}"/>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16ECE6EF-CB40-790E-0690-14F49F1E87AB}"/>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3B67DDA8-B041-9F86-3837-14C594131FD8}"/>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B00F15E8-BB2E-5010-A95C-2F601F871EB4}"/>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A55C532D-0841-5B2C-89BE-CBF68A78C50E}"/>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B3EEDA78-D396-93DF-AC51-06273E884B44}"/>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6C52C127-91D7-A327-8DA4-A240B17134BA}"/>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697EAAF9-8440-690F-8273-9089007A8E83}"/>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A7BB6E8C-ECAB-EB8A-4C0C-494D8DAC60E1}"/>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8F98D545-44D3-6EE3-CE66-634DEFA15F14}"/>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16B3163D-A752-C462-3815-E18C99A57C65}"/>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4C3953C0-4CB0-2458-812E-94652DFC998D}"/>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22F8225A-F35F-6885-CA4C-6AC29FE02CB1}"/>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74000025-9427-9F23-EC19-ADEEA3B855D5}"/>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62A01BA6-01ED-75AF-9BE9-EA24586F6AC0}"/>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B40890B4-E0D8-B90C-CD28-7E4DEAAB28C5}"/>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73B629D1-94E1-09C5-29FA-78F7776CB5B7}"/>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2FC9C5A2-C1F6-7758-2096-28DDDBE7036A}"/>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EC39EE2A-D379-AABF-7FC6-C3052D5EE940}"/>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D5646747-729C-BD04-7939-BAB5429EF026}"/>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918390DA-DB6A-1703-FD8C-00B6A25B4BB0}"/>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F4409E3B-DFA5-9228-1EAD-E68ECB3E606B}"/>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10F646F0-26F8-E273-2895-58F2AA628A33}"/>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EA21F244-B8CB-8A60-9C63-9287D8429C63}"/>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1BDD360C-91D6-DDBA-2DED-CAE28E238DC7}"/>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FFBB85AB-6FB6-80B5-F850-45EC5F65AA51}"/>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A6E1380C-FCCE-CE7A-55C6-22B99FC63750}"/>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154DBF73-43AE-EE5C-A44B-ECA22F7E80B7}"/>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DB702097-9117-5A67-7DC6-817A52048A87}"/>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88DFB091-F32B-0129-604B-A17F923002DB}"/>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E57991E5-A952-527C-2F58-3E5F5654240B}"/>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5B015F44-546C-3EFA-304D-31FD6C5AEBF3}"/>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BB27844E-F6F8-4AE2-5385-549578EFF244}"/>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0D98FC50-A76D-A5E1-BAD8-884111D24C83}"/>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0658C516-135E-EF97-BCFF-7A53CA961B1A}"/>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788C6F13-E1FA-D1E5-EDEB-32658EF6BA04}"/>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B794BAE8-EA0E-1B76-3E9C-E36D6BE16D65}"/>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EE8209EB-C997-5FF6-13A4-D42EC2E64855}"/>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03857200-912C-B19B-0107-0D2BABFC7C53}"/>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C95DCA38-403B-2B42-CFCE-04510C3209E4}"/>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2FBFD69E-7EE9-F631-7B84-EF3ECD394DE3}"/>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8AB0A2D5-361E-F53D-7C07-2A70F51602FB}"/>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A81EABEC-7FFF-9A13-7A58-5CB7FC2923F7}"/>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91920CBA-04A8-5815-EEBB-C9447CC2E140}"/>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51F3860D-6DEF-F6E3-F9BB-3EFFFFD95005}"/>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83B2838B-6FB5-9B36-6E34-DD7B356CD55E}"/>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5C7E4C63-D1A7-837F-DA81-AB9C9721FC9B}"/>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02510831-A383-DA3E-1087-611E93E83021}"/>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B1D2DFAD-5CCF-79E3-A284-58380922E4CE}"/>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9F9417E9-5B5F-EF9A-0A53-1148C0A83B7B}"/>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F3E1B090-DA86-7ABC-0858-D733297A2046}"/>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D5C32983-BC72-44A9-E3D6-A89DE881D33E}"/>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D2078CC9-58F3-2385-71BE-FC91DC2964E4}"/>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C0066DB0-82B7-5E2E-D301-7E3A5D1708D1}"/>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8324FF05-4112-6169-FE6D-71040CFD81E8}"/>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5E83D2A8-2B6E-6FFB-F4F2-08C3FB987CAB}"/>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CFC5E4B3-E9BB-68F5-8F3B-BCF536DFBF38}"/>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290DF88B-575D-6896-5361-C91E2B8033B0}"/>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8FDEA2D4-F573-5878-025A-7BB42D6AF063}"/>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AA343C44-9CEE-D18A-9CF7-63447860476E}"/>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5948DA64-3306-6050-8979-9445408906D6}"/>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FF3DFB8D-58F5-13CD-4718-020079ABDDE0}"/>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B37E1D1A-D5B8-29A7-E14A-44AEE9C4E37E}"/>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69BF7DE8-E390-38E7-04F5-BC93050F5FFD}"/>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4BC0E081-EED4-B649-7572-EB55DDA51A63}"/>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6A2D2FB6-3986-54AC-F92F-0B279FEFC09B}"/>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B9D8A60D-1DB9-ACAE-074F-FAF90946BA1A}"/>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B045CC89-8124-5B3B-CAC4-FFC6304947F7}"/>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E05B8E9D-A150-6713-8482-AA8C0F411DF5}"/>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14784AC0-987D-0B4E-1FEA-5A15A6284EFC}"/>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445B3130-705D-C644-8346-A52FBCFA60F8}"/>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A516E355-823C-42DD-35B6-62B8F5675D03}"/>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6A41C89C-6B36-DF43-B230-18A56B5AE465}"/>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7EA77CD8-0715-9222-704E-4EEB755A97EB}"/>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8AD1961F-0C55-8D4E-6EA9-1D09B0305A1C}"/>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B2D37E8D-2601-8CB0-D171-E70E8379E177}"/>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53FAF141-DDE9-EC81-82F7-FE4A47F0CAAF}"/>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E6D5623D-098C-191A-0DBF-D1BE8746811E}"/>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6E7C677C-AD69-4537-47DC-A3C247088C39}"/>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B65494B0-4F33-694E-1AD0-DE96F4149EF1}"/>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6166471F-22EB-44B5-4D77-6BF60B13876C}"/>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0AFD934C-A71C-D706-4883-853AF068AF4B}"/>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08E19757-C73B-2495-7D45-50CD74D42599}"/>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DBA7DC1C-848D-3C77-F5BC-4C5EC5BF82A8}"/>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C43D5407-A528-B51D-A8F4-65F6D20C28D4}"/>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3EEF4B48-BB6C-49C0-EB64-EB12EF3808CA}"/>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9895B46C-7DBC-8B83-3BE2-BCB21494F6E4}"/>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75857DD1-7FF1-F2AB-2668-7E8FA97DC352}"/>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8FFC1FE2-9009-1CC5-817D-6BCAD851C685}"/>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9D1D37C4-AA6D-B1F6-5809-8955B7DDE2DA}"/>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618D42D4-0461-0876-BC44-06E4BAD9BF21}"/>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6BB85988-2593-9A8F-0FA7-135C9E7FEC1F}"/>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2F9C3E48-4EC8-BD5E-B7B7-16D9DD4D70F6}"/>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D48D6BCB-40C9-DA7D-E1ED-4E70B02836AA}"/>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C7B69EE3-0AF3-B9CA-D453-E85045CD5D6A}"/>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6838BEE5-A1B3-77F1-4CA9-D3293A59B43F}"/>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837A707E-55A6-8294-DBA2-5B3B6317E2D2}"/>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AD9FEF5F-BC24-86F9-1024-B9DAE46BC7B1}"/>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68F3E279-1158-F9D5-1570-E81E39823E76}"/>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CE611206-B4B3-C17D-116F-85D8BED23399}"/>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27E0300D-218B-B941-AA8A-71D3359AD643}"/>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90599BF3-8088-1380-9616-FB29AFA80807}"/>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D7FE9B65-DDB4-55FA-B786-E2DCE5983A1A}"/>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CC69ACD3-300E-3E25-AD47-B7D1882C2A60}"/>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91782C04-C530-7313-E9EC-4F3837996D3F}"/>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4DBBA9D3-85CC-187D-5B73-532094CFCFC5}"/>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D8995497-7C57-E301-DCC2-BCD94EE45017}"/>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45064986-ADFE-0395-D81B-DA58AD3685CE}"/>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AA2FA902-8337-C4D1-AB2D-437A453342C3}"/>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DD1A2AE4-148D-7608-9CE4-38C550D63DD1}"/>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4C0CF201-1C25-FB5F-9152-82A60E7CA2B1}"/>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DE485BEE-CC1B-1DC9-1123-8D46B7A31DD7}"/>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CC9E0A84-5337-CB58-C68A-4D3F1E5AF733}"/>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9705F590-28DF-F34F-C456-CED124482AD6}"/>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E2754A56-4EC3-0569-A39B-B10925CF99C1}"/>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803F2BD0-6668-C931-5611-79243B33978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060846D5-53E7-E756-49D8-65242BD6DC11}"/>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D528FC3F-FCB0-5734-E247-EEE81119C869}"/>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267C4EFF-DA52-54DD-812F-F3CC4D408D34}"/>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579ECB8F-675E-D4E4-BA81-EE8C61947E04}"/>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85C4F15D-2BBD-5262-0D5C-037D7B2AEB29}"/>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7646897B-1252-4B05-7EBD-01E9759D58B4}"/>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27EA1D55-01D9-895A-C2BE-26BD031378AC}"/>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A8CF3277-4C0D-781F-DEC8-09D9BFF524D9}"/>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244C52FF-DBBF-3674-2732-32C846FFC50A}"/>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53153A5F-5318-5A04-E9B4-B057AE2F2FB6}"/>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CE18034D-85E6-A29D-A03C-CE5DEA3E7E9E}"/>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2AC35358-3D73-11FE-68F3-9AF791BF8023}"/>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F1F0DC2E-3466-3D2D-C0B6-EAAD6165C8C6}"/>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8E2BF046-F4BA-D2DF-9BF3-C0461C75312A}"/>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FF1656F2-C072-7199-7699-4986E2087B2E}"/>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034E4C68-DADC-04D5-2664-7D5E378D91E6}"/>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0152F713-B3A5-7AC3-D980-AD8E98AEEFDC}"/>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58ABB8FA-031D-9041-EE8E-EA30FF362857}"/>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6B14370D-D2DB-5095-081F-468ACC7853C1}"/>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EB5E9C38-AC37-4BA6-EBB6-D77362A47550}"/>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83C3292B-73D2-1C1B-2C23-882C13F8E327}"/>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C17B9068-0037-82BD-799C-A786DEB2F1D7}"/>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C7784616-D884-0808-6AE0-8188F04EB66F}"/>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7E361D4A-55A1-8497-FDD1-2AF48426053D}"/>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A6063F2C-B786-A00E-9935-034D2CC89B24}"/>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5EDA68DD-B9FF-0BEB-AC80-1E30E7FAAFDB}"/>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BEDC504A-854F-3FD8-6361-947A2BAA8C8F}"/>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5667822D-A029-3C56-FD62-D999376C03E0}"/>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F734C617-C640-9974-A5D8-3EF7D67BF442}"/>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4CDACA69-6220-D99D-5DFC-7022BBE00505}"/>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40918AF4-B305-FF69-99D3-FF6510BD9051}"/>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16A25A7E-EBF4-6890-034E-8C6582BE3777}"/>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C8D11BED-D6AC-7A66-9236-EADB9B9FD929}"/>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B7242957-AA38-D49F-AF52-DCC8A693F41D}"/>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A58A8480-D089-DD86-C9B3-2734853C84C1}"/>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D7244BEF-5A65-5128-BE83-CD94247D3851}"/>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FBE5961D-3567-CF80-E5AC-A3DC7C87968D}"/>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A21C2507-A4EF-44ED-7E00-F9E8BE671E13}"/>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ECF7541B-D5AC-5239-F51A-44B9ADCE3AF2}"/>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F087B86B-2052-70C1-09F2-C1D21EB8D727}"/>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83E9D3F8-7602-5958-E79A-F7AA6D3B7920}"/>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9123BC88-C442-7BA1-0721-888C612194CE}"/>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287B9E87-DF4B-F75C-5845-7178F8DB4968}"/>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55D317E7-C9A8-E7F6-8BF9-7F787CBB9BCD}"/>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D7D0337D-BB84-4D01-31C4-593F9A1BFC50}"/>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93855F53-DFFD-6747-EC6B-B08505917B6C}"/>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289F2D13-CC21-ACCC-377A-9F613F96A6F2}"/>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C1F0A60D-3BD6-1D47-07C0-4B54AFE032CB}"/>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8D1F3999-A175-2472-4EC7-68B22CB63DFD}"/>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A46ACB27-5F88-D4B9-0258-E733E09043F2}"/>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C372334C-FBD0-49E5-68B1-189C85791348}"/>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823E2AFB-7DDE-49C1-4251-3F6E1B46CC4E}"/>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D2DE9BBD-314A-BAE9-5039-06F6F6586BEF}"/>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DBEBC9BB-ECF9-7019-3E03-CB263D9D8BDA}"/>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29681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797">
          <a:extLst>
            <a:ext uri="{FF2B5EF4-FFF2-40B4-BE49-F238E27FC236}">
              <a16:creationId xmlns:a16="http://schemas.microsoft.com/office/drawing/2014/main" id="{05DCA6DE-8756-2DE7-07E9-81503177FAF7}"/>
            </a:ext>
          </a:extLst>
        </p:cNvPr>
        <p:cNvGrpSpPr/>
        <p:nvPr/>
      </p:nvGrpSpPr>
      <p:grpSpPr>
        <a:xfrm>
          <a:off x="0" y="0"/>
          <a:ext cx="0" cy="0"/>
          <a:chOff x="0" y="0"/>
          <a:chExt cx="0" cy="0"/>
        </a:xfrm>
      </p:grpSpPr>
      <p:sp>
        <p:nvSpPr>
          <p:cNvPr id="1798" name="Google Shape;1798;p44">
            <a:extLst>
              <a:ext uri="{FF2B5EF4-FFF2-40B4-BE49-F238E27FC236}">
                <a16:creationId xmlns:a16="http://schemas.microsoft.com/office/drawing/2014/main" id="{725152A4-602A-A126-7AB8-EBEB7676492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rPr>
              <a:t>SUMMARY</a:t>
            </a:r>
            <a:endParaRPr>
              <a:solidFill>
                <a:schemeClr val="lt2"/>
              </a:solidFill>
            </a:endParaRPr>
          </a:p>
        </p:txBody>
      </p:sp>
      <p:sp>
        <p:nvSpPr>
          <p:cNvPr id="1799" name="Google Shape;1799;p44">
            <a:extLst>
              <a:ext uri="{FF2B5EF4-FFF2-40B4-BE49-F238E27FC236}">
                <a16:creationId xmlns:a16="http://schemas.microsoft.com/office/drawing/2014/main" id="{F2A1A052-3A26-3A99-CC90-81E2D3063D67}"/>
              </a:ext>
            </a:extLst>
          </p:cNvPr>
          <p:cNvSpPr txBox="1">
            <a:spLocks noGrp="1"/>
          </p:cNvSpPr>
          <p:nvPr>
            <p:ph type="subTitle" idx="1"/>
          </p:nvPr>
        </p:nvSpPr>
        <p:spPr>
          <a:xfrm>
            <a:off x="872242" y="1548500"/>
            <a:ext cx="2907600" cy="5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1800" name="Google Shape;1800;p44">
            <a:extLst>
              <a:ext uri="{FF2B5EF4-FFF2-40B4-BE49-F238E27FC236}">
                <a16:creationId xmlns:a16="http://schemas.microsoft.com/office/drawing/2014/main" id="{CB2A91CA-CF2E-146F-E57A-D1E58833C467}"/>
              </a:ext>
            </a:extLst>
          </p:cNvPr>
          <p:cNvSpPr txBox="1">
            <a:spLocks noGrp="1"/>
          </p:cNvSpPr>
          <p:nvPr>
            <p:ph type="subTitle" idx="2"/>
          </p:nvPr>
        </p:nvSpPr>
        <p:spPr>
          <a:xfrm>
            <a:off x="4945637" y="1548500"/>
            <a:ext cx="3610917" cy="5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LEARNING OUTCOME ACHIEVED</a:t>
            </a:r>
            <a:endParaRPr/>
          </a:p>
        </p:txBody>
      </p:sp>
      <p:sp>
        <p:nvSpPr>
          <p:cNvPr id="1801" name="Google Shape;1801;p44">
            <a:extLst>
              <a:ext uri="{FF2B5EF4-FFF2-40B4-BE49-F238E27FC236}">
                <a16:creationId xmlns:a16="http://schemas.microsoft.com/office/drawing/2014/main" id="{2FF73F36-0A7F-03B1-82A9-1FEC436119F9}"/>
              </a:ext>
            </a:extLst>
          </p:cNvPr>
          <p:cNvSpPr txBox="1">
            <a:spLocks noGrp="1"/>
          </p:cNvSpPr>
          <p:nvPr>
            <p:ph type="subTitle" idx="3"/>
          </p:nvPr>
        </p:nvSpPr>
        <p:spPr>
          <a:xfrm>
            <a:off x="872254" y="2104899"/>
            <a:ext cx="3699746" cy="2042005"/>
          </a:xfrm>
          <a:prstGeom prst="rect">
            <a:avLst/>
          </a:prstGeom>
        </p:spPr>
        <p:txBody>
          <a:bodyPr spcFirstLastPara="1" wrap="square" lIns="91425" tIns="91425" rIns="91425" bIns="91425" anchor="t" anchorCtr="0">
            <a:noAutofit/>
          </a:bodyPr>
          <a:lstStyle/>
          <a:p>
            <a:pPr marL="228600" lvl="0" indent="-226059"/>
            <a:r>
              <a:rPr lang="en-US"/>
              <a:t>System now addresses most OWASP Top 10 risks</a:t>
            </a:r>
          </a:p>
          <a:p>
            <a:pPr marL="228600" lvl="0" indent="-226059"/>
            <a:r>
              <a:rPr lang="en-US"/>
              <a:t>Major OWASP risks addressed (SQLi, XSS, weak sessions, no TLS, plaintext passwords)</a:t>
            </a:r>
          </a:p>
          <a:p>
            <a:pPr marL="228600" lvl="0" indent="-226059"/>
            <a:r>
              <a:rPr lang="en-US"/>
              <a:t>Implemented Argon2id, TLS 1.3, CSRF, secure cookies, logging &amp; safer queries</a:t>
            </a:r>
          </a:p>
          <a:p>
            <a:pPr marL="228600" lvl="0" indent="-226059"/>
            <a:r>
              <a:rPr lang="en-US"/>
              <a:t>Overall system now far more secure and closer to production-ready</a:t>
            </a:r>
          </a:p>
        </p:txBody>
      </p:sp>
      <p:sp>
        <p:nvSpPr>
          <p:cNvPr id="1802" name="Google Shape;1802;p44">
            <a:extLst>
              <a:ext uri="{FF2B5EF4-FFF2-40B4-BE49-F238E27FC236}">
                <a16:creationId xmlns:a16="http://schemas.microsoft.com/office/drawing/2014/main" id="{BF5F4C01-C24A-8C95-4F99-28F3DBF1895C}"/>
              </a:ext>
            </a:extLst>
          </p:cNvPr>
          <p:cNvSpPr txBox="1">
            <a:spLocks noGrp="1"/>
          </p:cNvSpPr>
          <p:nvPr>
            <p:ph type="subTitle" idx="4"/>
          </p:nvPr>
        </p:nvSpPr>
        <p:spPr>
          <a:xfrm>
            <a:off x="4945650" y="2104900"/>
            <a:ext cx="3657600" cy="1870800"/>
          </a:xfrm>
          <a:prstGeom prst="rect">
            <a:avLst/>
          </a:prstGeom>
        </p:spPr>
        <p:txBody>
          <a:bodyPr spcFirstLastPara="1" wrap="square" lIns="91425" tIns="91425" rIns="91425" bIns="91425" anchor="t" anchorCtr="0">
            <a:noAutofit/>
          </a:bodyPr>
          <a:lstStyle/>
          <a:p>
            <a:pPr marL="228600" lvl="0" indent="-226059"/>
            <a:r>
              <a:rPr lang="en-US"/>
              <a:t>Hands-on experience with SQLi, XSS, session abuse &amp; crypto issues</a:t>
            </a:r>
          </a:p>
          <a:p>
            <a:pPr marL="228600" lvl="0" indent="-226059"/>
            <a:r>
              <a:rPr lang="en-US"/>
              <a:t>Implemented real defenses: Argon2id, AES-GCM, TLS, CSRF, secure sessions</a:t>
            </a:r>
          </a:p>
          <a:p>
            <a:pPr marL="228600" lvl="0" indent="-226059"/>
            <a:r>
              <a:rPr lang="en-US"/>
              <a:t>Improved risk prioritization (Likelihood × Severity)</a:t>
            </a:r>
          </a:p>
          <a:p>
            <a:pPr marL="228600" lvl="0" indent="-226059"/>
            <a:r>
              <a:rPr lang="en-US"/>
              <a:t>Gained skills with Burp, Wireshark &amp; dev tools</a:t>
            </a:r>
          </a:p>
        </p:txBody>
      </p:sp>
      <p:cxnSp>
        <p:nvCxnSpPr>
          <p:cNvPr id="1803" name="Google Shape;1803;p44">
            <a:extLst>
              <a:ext uri="{FF2B5EF4-FFF2-40B4-BE49-F238E27FC236}">
                <a16:creationId xmlns:a16="http://schemas.microsoft.com/office/drawing/2014/main" id="{7B6404A0-3D8C-4B4C-D51A-D40C9336DAEF}"/>
              </a:ext>
            </a:extLst>
          </p:cNvPr>
          <p:cNvCxnSpPr/>
          <p:nvPr/>
        </p:nvCxnSpPr>
        <p:spPr>
          <a:xfrm>
            <a:off x="872254" y="2066600"/>
            <a:ext cx="3657600" cy="0"/>
          </a:xfrm>
          <a:prstGeom prst="straightConnector1">
            <a:avLst/>
          </a:prstGeom>
          <a:noFill/>
          <a:ln w="19050" cap="flat" cmpd="sng">
            <a:solidFill>
              <a:schemeClr val="accent1"/>
            </a:solidFill>
            <a:prstDash val="solid"/>
            <a:round/>
            <a:headEnd type="none" w="med" len="med"/>
            <a:tailEnd type="none" w="med" len="med"/>
          </a:ln>
        </p:spPr>
      </p:cxnSp>
      <p:cxnSp>
        <p:nvCxnSpPr>
          <p:cNvPr id="1804" name="Google Shape;1804;p44">
            <a:extLst>
              <a:ext uri="{FF2B5EF4-FFF2-40B4-BE49-F238E27FC236}">
                <a16:creationId xmlns:a16="http://schemas.microsoft.com/office/drawing/2014/main" id="{E7D1AEC9-1423-41B7-429E-D26BE65F5882}"/>
              </a:ext>
            </a:extLst>
          </p:cNvPr>
          <p:cNvCxnSpPr/>
          <p:nvPr/>
        </p:nvCxnSpPr>
        <p:spPr>
          <a:xfrm>
            <a:off x="4945650" y="2066600"/>
            <a:ext cx="3657600" cy="0"/>
          </a:xfrm>
          <a:prstGeom prst="straightConnector1">
            <a:avLst/>
          </a:prstGeom>
          <a:noFill/>
          <a:ln w="19050" cap="flat" cmpd="sng">
            <a:solidFill>
              <a:schemeClr val="accent3"/>
            </a:solidFill>
            <a:prstDash val="solid"/>
            <a:round/>
            <a:headEnd type="none" w="med" len="med"/>
            <a:tailEnd type="none" w="med" len="med"/>
          </a:ln>
        </p:spPr>
      </p:cxnSp>
      <p:grpSp>
        <p:nvGrpSpPr>
          <p:cNvPr id="1805" name="Google Shape;1805;p44">
            <a:extLst>
              <a:ext uri="{FF2B5EF4-FFF2-40B4-BE49-F238E27FC236}">
                <a16:creationId xmlns:a16="http://schemas.microsoft.com/office/drawing/2014/main" id="{11144129-BA2B-8956-1C21-256722356CC6}"/>
              </a:ext>
            </a:extLst>
          </p:cNvPr>
          <p:cNvGrpSpPr/>
          <p:nvPr/>
        </p:nvGrpSpPr>
        <p:grpSpPr>
          <a:xfrm>
            <a:off x="7472750" y="3729905"/>
            <a:ext cx="1589817" cy="1293070"/>
            <a:chOff x="7472750" y="3729905"/>
            <a:chExt cx="1589817" cy="1293070"/>
          </a:xfrm>
        </p:grpSpPr>
        <p:sp>
          <p:nvSpPr>
            <p:cNvPr id="1806" name="Google Shape;1806;p44">
              <a:extLst>
                <a:ext uri="{FF2B5EF4-FFF2-40B4-BE49-F238E27FC236}">
                  <a16:creationId xmlns:a16="http://schemas.microsoft.com/office/drawing/2014/main" id="{D1471FB4-799A-AE8C-C86F-151BF744D7A4}"/>
                </a:ext>
              </a:extLst>
            </p:cNvPr>
            <p:cNvSpPr/>
            <p:nvPr/>
          </p:nvSpPr>
          <p:spPr>
            <a:xfrm rot="-565977">
              <a:off x="7986573" y="4202573"/>
              <a:ext cx="720760" cy="502643"/>
            </a:xfrm>
            <a:custGeom>
              <a:avLst/>
              <a:gdLst/>
              <a:ahLst/>
              <a:cxnLst/>
              <a:rect l="l" t="t" r="r" b="b"/>
              <a:pathLst>
                <a:path w="4967" h="3464" extrusionOk="0">
                  <a:moveTo>
                    <a:pt x="4804" y="0"/>
                  </a:moveTo>
                  <a:cubicBezTo>
                    <a:pt x="4771" y="0"/>
                    <a:pt x="4735" y="11"/>
                    <a:pt x="4698" y="32"/>
                  </a:cubicBezTo>
                  <a:lnTo>
                    <a:pt x="1" y="2745"/>
                  </a:lnTo>
                  <a:lnTo>
                    <a:pt x="1" y="3463"/>
                  </a:lnTo>
                  <a:lnTo>
                    <a:pt x="4698" y="752"/>
                  </a:lnTo>
                  <a:cubicBezTo>
                    <a:pt x="4846" y="666"/>
                    <a:pt x="4967" y="434"/>
                    <a:pt x="4967" y="236"/>
                  </a:cubicBezTo>
                  <a:cubicBezTo>
                    <a:pt x="4967" y="89"/>
                    <a:pt x="4900" y="0"/>
                    <a:pt x="48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4">
              <a:extLst>
                <a:ext uri="{FF2B5EF4-FFF2-40B4-BE49-F238E27FC236}">
                  <a16:creationId xmlns:a16="http://schemas.microsoft.com/office/drawing/2014/main" id="{A27A08AC-AFD0-EB1D-E0F2-70A3742F1C49}"/>
                </a:ext>
              </a:extLst>
            </p:cNvPr>
            <p:cNvSpPr/>
            <p:nvPr/>
          </p:nvSpPr>
          <p:spPr>
            <a:xfrm rot="-565977">
              <a:off x="7990209" y="4180766"/>
              <a:ext cx="1004304" cy="566634"/>
            </a:xfrm>
            <a:custGeom>
              <a:avLst/>
              <a:gdLst/>
              <a:ahLst/>
              <a:cxnLst/>
              <a:rect l="l" t="t" r="r" b="b"/>
              <a:pathLst>
                <a:path w="6921" h="3905" extrusionOk="0">
                  <a:moveTo>
                    <a:pt x="4862" y="0"/>
                  </a:moveTo>
                  <a:lnTo>
                    <a:pt x="1" y="2732"/>
                  </a:lnTo>
                  <a:lnTo>
                    <a:pt x="2032" y="3904"/>
                  </a:lnTo>
                  <a:lnTo>
                    <a:pt x="6920" y="1189"/>
                  </a:lnTo>
                  <a:lnTo>
                    <a:pt x="48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4">
              <a:extLst>
                <a:ext uri="{FF2B5EF4-FFF2-40B4-BE49-F238E27FC236}">
                  <a16:creationId xmlns:a16="http://schemas.microsoft.com/office/drawing/2014/main" id="{FF649981-79A0-A194-8500-F7EBF7DDAAD8}"/>
                </a:ext>
              </a:extLst>
            </p:cNvPr>
            <p:cNvSpPr/>
            <p:nvPr/>
          </p:nvSpPr>
          <p:spPr>
            <a:xfrm rot="-565977">
              <a:off x="8305345" y="4322142"/>
              <a:ext cx="720905" cy="502643"/>
            </a:xfrm>
            <a:custGeom>
              <a:avLst/>
              <a:gdLst/>
              <a:ahLst/>
              <a:cxnLst/>
              <a:rect l="l" t="t" r="r" b="b"/>
              <a:pathLst>
                <a:path w="4968" h="3464" extrusionOk="0">
                  <a:moveTo>
                    <a:pt x="4804" y="1"/>
                  </a:moveTo>
                  <a:cubicBezTo>
                    <a:pt x="4771" y="1"/>
                    <a:pt x="4735" y="11"/>
                    <a:pt x="4697" y="33"/>
                  </a:cubicBezTo>
                  <a:lnTo>
                    <a:pt x="0" y="2744"/>
                  </a:lnTo>
                  <a:lnTo>
                    <a:pt x="0" y="3464"/>
                  </a:lnTo>
                  <a:lnTo>
                    <a:pt x="4697" y="751"/>
                  </a:lnTo>
                  <a:cubicBezTo>
                    <a:pt x="4846" y="666"/>
                    <a:pt x="4967" y="435"/>
                    <a:pt x="4967" y="237"/>
                  </a:cubicBezTo>
                  <a:cubicBezTo>
                    <a:pt x="4966" y="89"/>
                    <a:pt x="4899" y="1"/>
                    <a:pt x="48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4">
              <a:extLst>
                <a:ext uri="{FF2B5EF4-FFF2-40B4-BE49-F238E27FC236}">
                  <a16:creationId xmlns:a16="http://schemas.microsoft.com/office/drawing/2014/main" id="{3FD1D6E2-240F-2B5E-0ABE-9E7DDC23C77B}"/>
                </a:ext>
              </a:extLst>
            </p:cNvPr>
            <p:cNvSpPr/>
            <p:nvPr/>
          </p:nvSpPr>
          <p:spPr>
            <a:xfrm rot="-565977">
              <a:off x="8036042" y="4631936"/>
              <a:ext cx="295008" cy="274538"/>
            </a:xfrm>
            <a:custGeom>
              <a:avLst/>
              <a:gdLst/>
              <a:ahLst/>
              <a:cxnLst/>
              <a:rect l="l" t="t" r="r" b="b"/>
              <a:pathLst>
                <a:path w="2033" h="1892" extrusionOk="0">
                  <a:moveTo>
                    <a:pt x="1" y="0"/>
                  </a:moveTo>
                  <a:lnTo>
                    <a:pt x="1" y="718"/>
                  </a:lnTo>
                  <a:lnTo>
                    <a:pt x="2032" y="1892"/>
                  </a:lnTo>
                  <a:lnTo>
                    <a:pt x="2032" y="117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4">
              <a:extLst>
                <a:ext uri="{FF2B5EF4-FFF2-40B4-BE49-F238E27FC236}">
                  <a16:creationId xmlns:a16="http://schemas.microsoft.com/office/drawing/2014/main" id="{A591200B-7B5A-CCFD-FA6C-955EA714A6E0}"/>
                </a:ext>
              </a:extLst>
            </p:cNvPr>
            <p:cNvSpPr/>
            <p:nvPr/>
          </p:nvSpPr>
          <p:spPr>
            <a:xfrm rot="-565977">
              <a:off x="8094359" y="4801415"/>
              <a:ext cx="205185" cy="173981"/>
            </a:xfrm>
            <a:custGeom>
              <a:avLst/>
              <a:gdLst/>
              <a:ahLst/>
              <a:cxnLst/>
              <a:rect l="l" t="t" r="r" b="b"/>
              <a:pathLst>
                <a:path w="1414" h="1199" extrusionOk="0">
                  <a:moveTo>
                    <a:pt x="1414" y="0"/>
                  </a:moveTo>
                  <a:lnTo>
                    <a:pt x="1" y="813"/>
                  </a:lnTo>
                  <a:lnTo>
                    <a:pt x="1" y="1198"/>
                  </a:lnTo>
                  <a:lnTo>
                    <a:pt x="1414" y="382"/>
                  </a:lnTo>
                  <a:lnTo>
                    <a:pt x="1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4">
              <a:extLst>
                <a:ext uri="{FF2B5EF4-FFF2-40B4-BE49-F238E27FC236}">
                  <a16:creationId xmlns:a16="http://schemas.microsoft.com/office/drawing/2014/main" id="{714B91EF-0FB3-6EDB-B1B2-70FC16CBA6D1}"/>
                </a:ext>
              </a:extLst>
            </p:cNvPr>
            <p:cNvSpPr/>
            <p:nvPr/>
          </p:nvSpPr>
          <p:spPr>
            <a:xfrm rot="-565977">
              <a:off x="7886976" y="4705778"/>
              <a:ext cx="400067" cy="230862"/>
            </a:xfrm>
            <a:custGeom>
              <a:avLst/>
              <a:gdLst/>
              <a:ahLst/>
              <a:cxnLst/>
              <a:rect l="l" t="t" r="r" b="b"/>
              <a:pathLst>
                <a:path w="2757" h="1591" extrusionOk="0">
                  <a:moveTo>
                    <a:pt x="1413" y="0"/>
                  </a:moveTo>
                  <a:lnTo>
                    <a:pt x="0" y="813"/>
                  </a:lnTo>
                  <a:lnTo>
                    <a:pt x="1344" y="1590"/>
                  </a:lnTo>
                  <a:lnTo>
                    <a:pt x="2757" y="777"/>
                  </a:lnTo>
                  <a:lnTo>
                    <a:pt x="14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4">
              <a:extLst>
                <a:ext uri="{FF2B5EF4-FFF2-40B4-BE49-F238E27FC236}">
                  <a16:creationId xmlns:a16="http://schemas.microsoft.com/office/drawing/2014/main" id="{2E581E52-E306-B855-85AE-9250A5869CE2}"/>
                </a:ext>
              </a:extLst>
            </p:cNvPr>
            <p:cNvSpPr/>
            <p:nvPr/>
          </p:nvSpPr>
          <p:spPr>
            <a:xfrm rot="-565977">
              <a:off x="8024400" y="4740838"/>
              <a:ext cx="108977" cy="62975"/>
            </a:xfrm>
            <a:custGeom>
              <a:avLst/>
              <a:gdLst/>
              <a:ahLst/>
              <a:cxnLst/>
              <a:rect l="l" t="t" r="r" b="b"/>
              <a:pathLst>
                <a:path w="751" h="434" extrusionOk="0">
                  <a:moveTo>
                    <a:pt x="386" y="1"/>
                  </a:moveTo>
                  <a:lnTo>
                    <a:pt x="1" y="222"/>
                  </a:lnTo>
                  <a:lnTo>
                    <a:pt x="367" y="433"/>
                  </a:lnTo>
                  <a:lnTo>
                    <a:pt x="751" y="213"/>
                  </a:lnTo>
                  <a:lnTo>
                    <a:pt x="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4">
              <a:extLst>
                <a:ext uri="{FF2B5EF4-FFF2-40B4-BE49-F238E27FC236}">
                  <a16:creationId xmlns:a16="http://schemas.microsoft.com/office/drawing/2014/main" id="{047B41B8-E335-D13D-E3C4-CD3C632C8BD1}"/>
                </a:ext>
              </a:extLst>
            </p:cNvPr>
            <p:cNvSpPr/>
            <p:nvPr/>
          </p:nvSpPr>
          <p:spPr>
            <a:xfrm rot="-565977">
              <a:off x="8115690" y="4775976"/>
              <a:ext cx="108977" cy="62830"/>
            </a:xfrm>
            <a:custGeom>
              <a:avLst/>
              <a:gdLst/>
              <a:ahLst/>
              <a:cxnLst/>
              <a:rect l="l" t="t" r="r" b="b"/>
              <a:pathLst>
                <a:path w="751" h="433" extrusionOk="0">
                  <a:moveTo>
                    <a:pt x="385" y="0"/>
                  </a:moveTo>
                  <a:lnTo>
                    <a:pt x="1" y="221"/>
                  </a:lnTo>
                  <a:lnTo>
                    <a:pt x="367" y="432"/>
                  </a:lnTo>
                  <a:lnTo>
                    <a:pt x="751" y="212"/>
                  </a:lnTo>
                  <a:lnTo>
                    <a:pt x="3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4">
              <a:extLst>
                <a:ext uri="{FF2B5EF4-FFF2-40B4-BE49-F238E27FC236}">
                  <a16:creationId xmlns:a16="http://schemas.microsoft.com/office/drawing/2014/main" id="{E885E4DD-CCCB-7BA5-EF29-B0C7379A025C}"/>
                </a:ext>
              </a:extLst>
            </p:cNvPr>
            <p:cNvSpPr/>
            <p:nvPr/>
          </p:nvSpPr>
          <p:spPr>
            <a:xfrm rot="-565977">
              <a:off x="7902608" y="4839377"/>
              <a:ext cx="195027" cy="168757"/>
            </a:xfrm>
            <a:custGeom>
              <a:avLst/>
              <a:gdLst/>
              <a:ahLst/>
              <a:cxnLst/>
              <a:rect l="l" t="t" r="r" b="b"/>
              <a:pathLst>
                <a:path w="1344" h="1163" extrusionOk="0">
                  <a:moveTo>
                    <a:pt x="0" y="0"/>
                  </a:moveTo>
                  <a:lnTo>
                    <a:pt x="0" y="385"/>
                  </a:lnTo>
                  <a:lnTo>
                    <a:pt x="1344" y="1162"/>
                  </a:lnTo>
                  <a:lnTo>
                    <a:pt x="1344" y="77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4">
              <a:extLst>
                <a:ext uri="{FF2B5EF4-FFF2-40B4-BE49-F238E27FC236}">
                  <a16:creationId xmlns:a16="http://schemas.microsoft.com/office/drawing/2014/main" id="{34288CEC-B2FC-5DA3-DE49-C017DF959F0B}"/>
                </a:ext>
              </a:extLst>
            </p:cNvPr>
            <p:cNvSpPr/>
            <p:nvPr/>
          </p:nvSpPr>
          <p:spPr>
            <a:xfrm rot="-565977">
              <a:off x="7913909" y="4873008"/>
              <a:ext cx="176018" cy="118696"/>
            </a:xfrm>
            <a:custGeom>
              <a:avLst/>
              <a:gdLst/>
              <a:ahLst/>
              <a:cxnLst/>
              <a:rect l="l" t="t" r="r" b="b"/>
              <a:pathLst>
                <a:path w="1213" h="818" extrusionOk="0">
                  <a:moveTo>
                    <a:pt x="199" y="0"/>
                  </a:moveTo>
                  <a:lnTo>
                    <a:pt x="1" y="116"/>
                  </a:lnTo>
                  <a:lnTo>
                    <a:pt x="1213" y="818"/>
                  </a:lnTo>
                  <a:lnTo>
                    <a:pt x="1213" y="587"/>
                  </a:lnTo>
                  <a:lnTo>
                    <a:pt x="1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4">
              <a:extLst>
                <a:ext uri="{FF2B5EF4-FFF2-40B4-BE49-F238E27FC236}">
                  <a16:creationId xmlns:a16="http://schemas.microsoft.com/office/drawing/2014/main" id="{1B8FCE5E-9568-C85B-5D6A-5D9B58531564}"/>
                </a:ext>
              </a:extLst>
            </p:cNvPr>
            <p:cNvSpPr/>
            <p:nvPr/>
          </p:nvSpPr>
          <p:spPr>
            <a:xfrm rot="-565977">
              <a:off x="7905200" y="4869168"/>
              <a:ext cx="29022" cy="33664"/>
            </a:xfrm>
            <a:custGeom>
              <a:avLst/>
              <a:gdLst/>
              <a:ahLst/>
              <a:cxnLst/>
              <a:rect l="l" t="t" r="r" b="b"/>
              <a:pathLst>
                <a:path w="200" h="232" extrusionOk="0">
                  <a:moveTo>
                    <a:pt x="1" y="1"/>
                  </a:moveTo>
                  <a:lnTo>
                    <a:pt x="1" y="231"/>
                  </a:lnTo>
                  <a:lnTo>
                    <a:pt x="199" y="1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4">
              <a:extLst>
                <a:ext uri="{FF2B5EF4-FFF2-40B4-BE49-F238E27FC236}">
                  <a16:creationId xmlns:a16="http://schemas.microsoft.com/office/drawing/2014/main" id="{9E3F2620-6DC4-120F-4C8B-13BABE0DD52F}"/>
                </a:ext>
              </a:extLst>
            </p:cNvPr>
            <p:cNvSpPr/>
            <p:nvPr/>
          </p:nvSpPr>
          <p:spPr>
            <a:xfrm rot="-565977">
              <a:off x="8442526" y="4240135"/>
              <a:ext cx="445922" cy="205178"/>
            </a:xfrm>
            <a:custGeom>
              <a:avLst/>
              <a:gdLst/>
              <a:ahLst/>
              <a:cxnLst/>
              <a:rect l="l" t="t" r="r" b="b"/>
              <a:pathLst>
                <a:path w="3073" h="1414" extrusionOk="0">
                  <a:moveTo>
                    <a:pt x="2083" y="435"/>
                  </a:moveTo>
                  <a:lnTo>
                    <a:pt x="2544" y="701"/>
                  </a:lnTo>
                  <a:lnTo>
                    <a:pt x="2463" y="747"/>
                  </a:lnTo>
                  <a:lnTo>
                    <a:pt x="2014" y="487"/>
                  </a:lnTo>
                  <a:lnTo>
                    <a:pt x="2083" y="435"/>
                  </a:lnTo>
                  <a:close/>
                  <a:moveTo>
                    <a:pt x="1926" y="537"/>
                  </a:moveTo>
                  <a:lnTo>
                    <a:pt x="2376" y="796"/>
                  </a:lnTo>
                  <a:lnTo>
                    <a:pt x="1953" y="1042"/>
                  </a:lnTo>
                  <a:lnTo>
                    <a:pt x="1493" y="776"/>
                  </a:lnTo>
                  <a:lnTo>
                    <a:pt x="1926" y="537"/>
                  </a:lnTo>
                  <a:close/>
                  <a:moveTo>
                    <a:pt x="1406" y="827"/>
                  </a:moveTo>
                  <a:lnTo>
                    <a:pt x="1865" y="1092"/>
                  </a:lnTo>
                  <a:lnTo>
                    <a:pt x="1790" y="1135"/>
                  </a:lnTo>
                  <a:lnTo>
                    <a:pt x="1320" y="865"/>
                  </a:lnTo>
                  <a:lnTo>
                    <a:pt x="1406" y="827"/>
                  </a:lnTo>
                  <a:close/>
                  <a:moveTo>
                    <a:pt x="1835" y="1"/>
                  </a:moveTo>
                  <a:cubicBezTo>
                    <a:pt x="1692" y="1"/>
                    <a:pt x="1585" y="35"/>
                    <a:pt x="1585" y="35"/>
                  </a:cubicBezTo>
                  <a:lnTo>
                    <a:pt x="849" y="447"/>
                  </a:lnTo>
                  <a:cubicBezTo>
                    <a:pt x="849" y="447"/>
                    <a:pt x="545" y="320"/>
                    <a:pt x="349" y="320"/>
                  </a:cubicBezTo>
                  <a:cubicBezTo>
                    <a:pt x="332" y="320"/>
                    <a:pt x="316" y="321"/>
                    <a:pt x="301" y="323"/>
                  </a:cubicBezTo>
                  <a:cubicBezTo>
                    <a:pt x="76" y="355"/>
                    <a:pt x="0" y="479"/>
                    <a:pt x="0" y="479"/>
                  </a:cubicBezTo>
                  <a:lnTo>
                    <a:pt x="116" y="506"/>
                  </a:lnTo>
                  <a:cubicBezTo>
                    <a:pt x="116" y="506"/>
                    <a:pt x="125" y="698"/>
                    <a:pt x="111" y="786"/>
                  </a:cubicBezTo>
                  <a:cubicBezTo>
                    <a:pt x="99" y="863"/>
                    <a:pt x="134" y="880"/>
                    <a:pt x="204" y="881"/>
                  </a:cubicBezTo>
                  <a:cubicBezTo>
                    <a:pt x="205" y="881"/>
                    <a:pt x="205" y="881"/>
                    <a:pt x="206" y="881"/>
                  </a:cubicBezTo>
                  <a:cubicBezTo>
                    <a:pt x="322" y="881"/>
                    <a:pt x="321" y="772"/>
                    <a:pt x="321" y="772"/>
                  </a:cubicBezTo>
                  <a:cubicBezTo>
                    <a:pt x="321" y="772"/>
                    <a:pt x="426" y="765"/>
                    <a:pt x="482" y="721"/>
                  </a:cubicBezTo>
                  <a:cubicBezTo>
                    <a:pt x="537" y="677"/>
                    <a:pt x="531" y="643"/>
                    <a:pt x="531" y="643"/>
                  </a:cubicBezTo>
                  <a:lnTo>
                    <a:pt x="531" y="643"/>
                  </a:lnTo>
                  <a:cubicBezTo>
                    <a:pt x="531" y="643"/>
                    <a:pt x="852" y="865"/>
                    <a:pt x="980" y="881"/>
                  </a:cubicBezTo>
                  <a:cubicBezTo>
                    <a:pt x="1108" y="896"/>
                    <a:pt x="1204" y="898"/>
                    <a:pt x="1204" y="898"/>
                  </a:cubicBezTo>
                  <a:lnTo>
                    <a:pt x="1703" y="1186"/>
                  </a:lnTo>
                  <a:lnTo>
                    <a:pt x="1386" y="1368"/>
                  </a:lnTo>
                  <a:lnTo>
                    <a:pt x="1464" y="1413"/>
                  </a:lnTo>
                  <a:lnTo>
                    <a:pt x="1594" y="1338"/>
                  </a:lnTo>
                  <a:cubicBezTo>
                    <a:pt x="1599" y="1346"/>
                    <a:pt x="1607" y="1353"/>
                    <a:pt x="1617" y="1359"/>
                  </a:cubicBezTo>
                  <a:cubicBezTo>
                    <a:pt x="1638" y="1371"/>
                    <a:pt x="1664" y="1377"/>
                    <a:pt x="1689" y="1377"/>
                  </a:cubicBezTo>
                  <a:cubicBezTo>
                    <a:pt x="1711" y="1377"/>
                    <a:pt x="1731" y="1373"/>
                    <a:pt x="1746" y="1364"/>
                  </a:cubicBezTo>
                  <a:cubicBezTo>
                    <a:pt x="1778" y="1346"/>
                    <a:pt x="1774" y="1312"/>
                    <a:pt x="1737" y="1291"/>
                  </a:cubicBezTo>
                  <a:cubicBezTo>
                    <a:pt x="1725" y="1284"/>
                    <a:pt x="1713" y="1279"/>
                    <a:pt x="1701" y="1277"/>
                  </a:cubicBezTo>
                  <a:lnTo>
                    <a:pt x="2831" y="624"/>
                  </a:lnTo>
                  <a:cubicBezTo>
                    <a:pt x="2836" y="632"/>
                    <a:pt x="2844" y="639"/>
                    <a:pt x="2855" y="644"/>
                  </a:cubicBezTo>
                  <a:cubicBezTo>
                    <a:pt x="2875" y="657"/>
                    <a:pt x="2902" y="663"/>
                    <a:pt x="2927" y="663"/>
                  </a:cubicBezTo>
                  <a:cubicBezTo>
                    <a:pt x="2947" y="663"/>
                    <a:pt x="2967" y="659"/>
                    <a:pt x="2982" y="650"/>
                  </a:cubicBezTo>
                  <a:cubicBezTo>
                    <a:pt x="3015" y="631"/>
                    <a:pt x="3010" y="598"/>
                    <a:pt x="2973" y="577"/>
                  </a:cubicBezTo>
                  <a:cubicBezTo>
                    <a:pt x="2963" y="570"/>
                    <a:pt x="2951" y="565"/>
                    <a:pt x="2937" y="563"/>
                  </a:cubicBezTo>
                  <a:lnTo>
                    <a:pt x="3072" y="485"/>
                  </a:lnTo>
                  <a:lnTo>
                    <a:pt x="2994" y="440"/>
                  </a:lnTo>
                  <a:lnTo>
                    <a:pt x="2623" y="654"/>
                  </a:lnTo>
                  <a:lnTo>
                    <a:pt x="2144" y="377"/>
                  </a:lnTo>
                  <a:cubicBezTo>
                    <a:pt x="2144" y="377"/>
                    <a:pt x="2068" y="249"/>
                    <a:pt x="1960" y="177"/>
                  </a:cubicBezTo>
                  <a:cubicBezTo>
                    <a:pt x="1911" y="144"/>
                    <a:pt x="1830" y="113"/>
                    <a:pt x="1756" y="87"/>
                  </a:cubicBezTo>
                  <a:lnTo>
                    <a:pt x="1756" y="87"/>
                  </a:lnTo>
                  <a:cubicBezTo>
                    <a:pt x="1836" y="96"/>
                    <a:pt x="1936" y="108"/>
                    <a:pt x="1987" y="124"/>
                  </a:cubicBezTo>
                  <a:cubicBezTo>
                    <a:pt x="2077" y="154"/>
                    <a:pt x="2356" y="315"/>
                    <a:pt x="2356" y="315"/>
                  </a:cubicBezTo>
                  <a:lnTo>
                    <a:pt x="2496" y="234"/>
                  </a:lnTo>
                  <a:cubicBezTo>
                    <a:pt x="2496" y="234"/>
                    <a:pt x="2358" y="142"/>
                    <a:pt x="2103" y="46"/>
                  </a:cubicBezTo>
                  <a:cubicBezTo>
                    <a:pt x="2010" y="12"/>
                    <a:pt x="1917"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4">
              <a:extLst>
                <a:ext uri="{FF2B5EF4-FFF2-40B4-BE49-F238E27FC236}">
                  <a16:creationId xmlns:a16="http://schemas.microsoft.com/office/drawing/2014/main" id="{BB058FBE-4AAE-36F3-9406-BC0BEF14619E}"/>
                </a:ext>
              </a:extLst>
            </p:cNvPr>
            <p:cNvSpPr/>
            <p:nvPr/>
          </p:nvSpPr>
          <p:spPr>
            <a:xfrm rot="-565977">
              <a:off x="8116840" y="4620368"/>
              <a:ext cx="102593" cy="59058"/>
            </a:xfrm>
            <a:custGeom>
              <a:avLst/>
              <a:gdLst/>
              <a:ahLst/>
              <a:cxnLst/>
              <a:rect l="l" t="t" r="r" b="b"/>
              <a:pathLst>
                <a:path w="707" h="407" extrusionOk="0">
                  <a:moveTo>
                    <a:pt x="331" y="0"/>
                  </a:moveTo>
                  <a:lnTo>
                    <a:pt x="0" y="191"/>
                  </a:lnTo>
                  <a:lnTo>
                    <a:pt x="94" y="245"/>
                  </a:lnTo>
                  <a:lnTo>
                    <a:pt x="212" y="177"/>
                  </a:lnTo>
                  <a:lnTo>
                    <a:pt x="610" y="407"/>
                  </a:lnTo>
                  <a:lnTo>
                    <a:pt x="706" y="351"/>
                  </a:lnTo>
                  <a:lnTo>
                    <a:pt x="308" y="121"/>
                  </a:lnTo>
                  <a:lnTo>
                    <a:pt x="425" y="53"/>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4">
              <a:extLst>
                <a:ext uri="{FF2B5EF4-FFF2-40B4-BE49-F238E27FC236}">
                  <a16:creationId xmlns:a16="http://schemas.microsoft.com/office/drawing/2014/main" id="{F830EEA6-A562-2940-A532-D6C6C4AAA5CA}"/>
                </a:ext>
              </a:extLst>
            </p:cNvPr>
            <p:cNvSpPr/>
            <p:nvPr/>
          </p:nvSpPr>
          <p:spPr>
            <a:xfrm rot="-565977">
              <a:off x="8169398" y="4584268"/>
              <a:ext cx="120586" cy="61234"/>
            </a:xfrm>
            <a:custGeom>
              <a:avLst/>
              <a:gdLst/>
              <a:ahLst/>
              <a:cxnLst/>
              <a:rect l="l" t="t" r="r" b="b"/>
              <a:pathLst>
                <a:path w="831" h="422" extrusionOk="0">
                  <a:moveTo>
                    <a:pt x="314" y="79"/>
                  </a:moveTo>
                  <a:cubicBezTo>
                    <a:pt x="335" y="79"/>
                    <a:pt x="355" y="85"/>
                    <a:pt x="377" y="98"/>
                  </a:cubicBezTo>
                  <a:cubicBezTo>
                    <a:pt x="425" y="125"/>
                    <a:pt x="423" y="155"/>
                    <a:pt x="372" y="184"/>
                  </a:cubicBezTo>
                  <a:lnTo>
                    <a:pt x="324" y="212"/>
                  </a:lnTo>
                  <a:lnTo>
                    <a:pt x="185" y="133"/>
                  </a:lnTo>
                  <a:lnTo>
                    <a:pt x="235" y="104"/>
                  </a:lnTo>
                  <a:cubicBezTo>
                    <a:pt x="262" y="88"/>
                    <a:pt x="288" y="79"/>
                    <a:pt x="314" y="79"/>
                  </a:cubicBezTo>
                  <a:close/>
                  <a:moveTo>
                    <a:pt x="322" y="0"/>
                  </a:moveTo>
                  <a:cubicBezTo>
                    <a:pt x="261" y="0"/>
                    <a:pt x="204" y="20"/>
                    <a:pt x="154" y="49"/>
                  </a:cubicBezTo>
                  <a:lnTo>
                    <a:pt x="1" y="138"/>
                  </a:lnTo>
                  <a:lnTo>
                    <a:pt x="493" y="422"/>
                  </a:lnTo>
                  <a:lnTo>
                    <a:pt x="589" y="366"/>
                  </a:lnTo>
                  <a:lnTo>
                    <a:pt x="412" y="263"/>
                  </a:lnTo>
                  <a:lnTo>
                    <a:pt x="465" y="234"/>
                  </a:lnTo>
                  <a:lnTo>
                    <a:pt x="723" y="289"/>
                  </a:lnTo>
                  <a:lnTo>
                    <a:pt x="831" y="227"/>
                  </a:lnTo>
                  <a:lnTo>
                    <a:pt x="538" y="169"/>
                  </a:lnTo>
                  <a:cubicBezTo>
                    <a:pt x="559" y="129"/>
                    <a:pt x="545" y="84"/>
                    <a:pt x="471" y="42"/>
                  </a:cubicBezTo>
                  <a:cubicBezTo>
                    <a:pt x="420" y="13"/>
                    <a:pt x="370"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4">
              <a:extLst>
                <a:ext uri="{FF2B5EF4-FFF2-40B4-BE49-F238E27FC236}">
                  <a16:creationId xmlns:a16="http://schemas.microsoft.com/office/drawing/2014/main" id="{D61D424E-F912-C747-7A0B-7227F224F4D7}"/>
                </a:ext>
              </a:extLst>
            </p:cNvPr>
            <p:cNvSpPr/>
            <p:nvPr/>
          </p:nvSpPr>
          <p:spPr>
            <a:xfrm rot="-565977">
              <a:off x="8227936" y="4539867"/>
              <a:ext cx="107236" cy="55430"/>
            </a:xfrm>
            <a:custGeom>
              <a:avLst/>
              <a:gdLst/>
              <a:ahLst/>
              <a:cxnLst/>
              <a:rect l="l" t="t" r="r" b="b"/>
              <a:pathLst>
                <a:path w="739" h="382" extrusionOk="0">
                  <a:moveTo>
                    <a:pt x="288" y="81"/>
                  </a:moveTo>
                  <a:cubicBezTo>
                    <a:pt x="339" y="81"/>
                    <a:pt x="400" y="99"/>
                    <a:pt x="461" y="136"/>
                  </a:cubicBezTo>
                  <a:cubicBezTo>
                    <a:pt x="560" y="192"/>
                    <a:pt x="586" y="249"/>
                    <a:pt x="528" y="283"/>
                  </a:cubicBezTo>
                  <a:cubicBezTo>
                    <a:pt x="508" y="295"/>
                    <a:pt x="483" y="300"/>
                    <a:pt x="454" y="300"/>
                  </a:cubicBezTo>
                  <a:cubicBezTo>
                    <a:pt x="400" y="300"/>
                    <a:pt x="336" y="281"/>
                    <a:pt x="272" y="245"/>
                  </a:cubicBezTo>
                  <a:cubicBezTo>
                    <a:pt x="174" y="189"/>
                    <a:pt x="152" y="132"/>
                    <a:pt x="210" y="100"/>
                  </a:cubicBezTo>
                  <a:cubicBezTo>
                    <a:pt x="231" y="87"/>
                    <a:pt x="258" y="81"/>
                    <a:pt x="288" y="81"/>
                  </a:cubicBezTo>
                  <a:close/>
                  <a:moveTo>
                    <a:pt x="290" y="1"/>
                  </a:moveTo>
                  <a:cubicBezTo>
                    <a:pt x="224" y="1"/>
                    <a:pt x="164" y="16"/>
                    <a:pt x="114" y="44"/>
                  </a:cubicBezTo>
                  <a:cubicBezTo>
                    <a:pt x="0" y="110"/>
                    <a:pt x="13" y="209"/>
                    <a:pt x="174" y="301"/>
                  </a:cubicBezTo>
                  <a:cubicBezTo>
                    <a:pt x="266" y="355"/>
                    <a:pt x="363" y="381"/>
                    <a:pt x="450" y="381"/>
                  </a:cubicBezTo>
                  <a:cubicBezTo>
                    <a:pt x="515" y="381"/>
                    <a:pt x="575" y="367"/>
                    <a:pt x="624" y="338"/>
                  </a:cubicBezTo>
                  <a:cubicBezTo>
                    <a:pt x="739" y="272"/>
                    <a:pt x="721" y="171"/>
                    <a:pt x="560" y="78"/>
                  </a:cubicBezTo>
                  <a:cubicBezTo>
                    <a:pt x="469" y="26"/>
                    <a:pt x="375"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4">
              <a:extLst>
                <a:ext uri="{FF2B5EF4-FFF2-40B4-BE49-F238E27FC236}">
                  <a16:creationId xmlns:a16="http://schemas.microsoft.com/office/drawing/2014/main" id="{9B0237F3-0448-5B7F-53C1-D131039D7179}"/>
                </a:ext>
              </a:extLst>
            </p:cNvPr>
            <p:cNvSpPr/>
            <p:nvPr/>
          </p:nvSpPr>
          <p:spPr>
            <a:xfrm rot="-565977">
              <a:off x="8294361" y="4498111"/>
              <a:ext cx="80681" cy="58913"/>
            </a:xfrm>
            <a:custGeom>
              <a:avLst/>
              <a:gdLst/>
              <a:ahLst/>
              <a:cxnLst/>
              <a:rect l="l" t="t" r="r" b="b"/>
              <a:pathLst>
                <a:path w="556" h="406" extrusionOk="0">
                  <a:moveTo>
                    <a:pt x="97" y="0"/>
                  </a:moveTo>
                  <a:lnTo>
                    <a:pt x="0" y="57"/>
                  </a:lnTo>
                  <a:lnTo>
                    <a:pt x="320" y="240"/>
                  </a:lnTo>
                  <a:cubicBezTo>
                    <a:pt x="385" y="279"/>
                    <a:pt x="387" y="301"/>
                    <a:pt x="352" y="320"/>
                  </a:cubicBezTo>
                  <a:cubicBezTo>
                    <a:pt x="340" y="328"/>
                    <a:pt x="320" y="333"/>
                    <a:pt x="297" y="333"/>
                  </a:cubicBezTo>
                  <a:cubicBezTo>
                    <a:pt x="281" y="333"/>
                    <a:pt x="263" y="331"/>
                    <a:pt x="244" y="327"/>
                  </a:cubicBezTo>
                  <a:lnTo>
                    <a:pt x="234" y="397"/>
                  </a:lnTo>
                  <a:cubicBezTo>
                    <a:pt x="264" y="402"/>
                    <a:pt x="291" y="405"/>
                    <a:pt x="318" y="405"/>
                  </a:cubicBezTo>
                  <a:cubicBezTo>
                    <a:pt x="371" y="405"/>
                    <a:pt x="418" y="394"/>
                    <a:pt x="461" y="369"/>
                  </a:cubicBezTo>
                  <a:cubicBezTo>
                    <a:pt x="555" y="315"/>
                    <a:pt x="520" y="245"/>
                    <a:pt x="425" y="190"/>
                  </a:cubicBezTo>
                  <a:lnTo>
                    <a:pt x="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4">
              <a:extLst>
                <a:ext uri="{FF2B5EF4-FFF2-40B4-BE49-F238E27FC236}">
                  <a16:creationId xmlns:a16="http://schemas.microsoft.com/office/drawing/2014/main" id="{D1691BE0-62B9-FE1C-04CF-1D6CF3AC3A8E}"/>
                </a:ext>
              </a:extLst>
            </p:cNvPr>
            <p:cNvSpPr/>
            <p:nvPr/>
          </p:nvSpPr>
          <p:spPr>
            <a:xfrm rot="-565977">
              <a:off x="8329537" y="4465348"/>
              <a:ext cx="107526" cy="62250"/>
            </a:xfrm>
            <a:custGeom>
              <a:avLst/>
              <a:gdLst/>
              <a:ahLst/>
              <a:cxnLst/>
              <a:rect l="l" t="t" r="r" b="b"/>
              <a:pathLst>
                <a:path w="741" h="429" extrusionOk="0">
                  <a:moveTo>
                    <a:pt x="140" y="84"/>
                  </a:moveTo>
                  <a:cubicBezTo>
                    <a:pt x="203" y="107"/>
                    <a:pt x="273" y="134"/>
                    <a:pt x="334" y="155"/>
                  </a:cubicBezTo>
                  <a:lnTo>
                    <a:pt x="389" y="175"/>
                  </a:lnTo>
                  <a:lnTo>
                    <a:pt x="298" y="228"/>
                  </a:lnTo>
                  <a:lnTo>
                    <a:pt x="263" y="195"/>
                  </a:lnTo>
                  <a:cubicBezTo>
                    <a:pt x="226" y="161"/>
                    <a:pt x="181" y="120"/>
                    <a:pt x="138" y="85"/>
                  </a:cubicBezTo>
                  <a:lnTo>
                    <a:pt x="140" y="84"/>
                  </a:lnTo>
                  <a:close/>
                  <a:moveTo>
                    <a:pt x="116" y="1"/>
                  </a:moveTo>
                  <a:lnTo>
                    <a:pt x="1" y="67"/>
                  </a:lnTo>
                  <a:lnTo>
                    <a:pt x="358" y="429"/>
                  </a:lnTo>
                  <a:lnTo>
                    <a:pt x="456" y="371"/>
                  </a:lnTo>
                  <a:lnTo>
                    <a:pt x="366" y="289"/>
                  </a:lnTo>
                  <a:lnTo>
                    <a:pt x="496" y="213"/>
                  </a:lnTo>
                  <a:lnTo>
                    <a:pt x="639" y="266"/>
                  </a:lnTo>
                  <a:lnTo>
                    <a:pt x="740" y="207"/>
                  </a:lnTo>
                  <a:lnTo>
                    <a:pt x="1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4">
              <a:extLst>
                <a:ext uri="{FF2B5EF4-FFF2-40B4-BE49-F238E27FC236}">
                  <a16:creationId xmlns:a16="http://schemas.microsoft.com/office/drawing/2014/main" id="{6A88D07A-008C-BE50-1CCC-2800A9F1DA69}"/>
                </a:ext>
              </a:extLst>
            </p:cNvPr>
            <p:cNvSpPr/>
            <p:nvPr/>
          </p:nvSpPr>
          <p:spPr>
            <a:xfrm rot="-565977">
              <a:off x="8364951" y="4415094"/>
              <a:ext cx="119861" cy="69215"/>
            </a:xfrm>
            <a:custGeom>
              <a:avLst/>
              <a:gdLst/>
              <a:ahLst/>
              <a:cxnLst/>
              <a:rect l="l" t="t" r="r" b="b"/>
              <a:pathLst>
                <a:path w="826" h="477" extrusionOk="0">
                  <a:moveTo>
                    <a:pt x="334" y="1"/>
                  </a:moveTo>
                  <a:lnTo>
                    <a:pt x="243" y="54"/>
                  </a:lnTo>
                  <a:lnTo>
                    <a:pt x="416" y="154"/>
                  </a:lnTo>
                  <a:cubicBezTo>
                    <a:pt x="475" y="186"/>
                    <a:pt x="551" y="222"/>
                    <a:pt x="609" y="250"/>
                  </a:cubicBezTo>
                  <a:lnTo>
                    <a:pt x="605" y="252"/>
                  </a:lnTo>
                  <a:lnTo>
                    <a:pt x="454" y="213"/>
                  </a:lnTo>
                  <a:lnTo>
                    <a:pt x="100" y="136"/>
                  </a:lnTo>
                  <a:lnTo>
                    <a:pt x="0" y="193"/>
                  </a:lnTo>
                  <a:lnTo>
                    <a:pt x="491" y="477"/>
                  </a:lnTo>
                  <a:lnTo>
                    <a:pt x="584" y="424"/>
                  </a:lnTo>
                  <a:lnTo>
                    <a:pt x="409" y="323"/>
                  </a:lnTo>
                  <a:cubicBezTo>
                    <a:pt x="352" y="290"/>
                    <a:pt x="279" y="256"/>
                    <a:pt x="219" y="227"/>
                  </a:cubicBezTo>
                  <a:lnTo>
                    <a:pt x="222" y="226"/>
                  </a:lnTo>
                  <a:lnTo>
                    <a:pt x="371" y="263"/>
                  </a:lnTo>
                  <a:lnTo>
                    <a:pt x="727" y="341"/>
                  </a:lnTo>
                  <a:lnTo>
                    <a:pt x="826" y="284"/>
                  </a:lnTo>
                  <a:lnTo>
                    <a:pt x="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4">
              <a:extLst>
                <a:ext uri="{FF2B5EF4-FFF2-40B4-BE49-F238E27FC236}">
                  <a16:creationId xmlns:a16="http://schemas.microsoft.com/office/drawing/2014/main" id="{B233D5EE-DFD4-F4CE-E7DA-1450D1FDE57D}"/>
                </a:ext>
              </a:extLst>
            </p:cNvPr>
            <p:cNvSpPr/>
            <p:nvPr/>
          </p:nvSpPr>
          <p:spPr>
            <a:xfrm rot="-565977">
              <a:off x="8228389" y="4654374"/>
              <a:ext cx="120876" cy="69795"/>
            </a:xfrm>
            <a:custGeom>
              <a:avLst/>
              <a:gdLst/>
              <a:ahLst/>
              <a:cxnLst/>
              <a:rect l="l" t="t" r="r" b="b"/>
              <a:pathLst>
                <a:path w="833" h="481" extrusionOk="0">
                  <a:moveTo>
                    <a:pt x="340" y="1"/>
                  </a:moveTo>
                  <a:lnTo>
                    <a:pt x="245" y="56"/>
                  </a:lnTo>
                  <a:lnTo>
                    <a:pt x="434" y="165"/>
                  </a:lnTo>
                  <a:lnTo>
                    <a:pt x="286" y="249"/>
                  </a:lnTo>
                  <a:lnTo>
                    <a:pt x="97" y="140"/>
                  </a:lnTo>
                  <a:lnTo>
                    <a:pt x="0" y="196"/>
                  </a:lnTo>
                  <a:lnTo>
                    <a:pt x="492" y="480"/>
                  </a:lnTo>
                  <a:lnTo>
                    <a:pt x="589" y="424"/>
                  </a:lnTo>
                  <a:lnTo>
                    <a:pt x="384" y="306"/>
                  </a:lnTo>
                  <a:lnTo>
                    <a:pt x="531" y="221"/>
                  </a:lnTo>
                  <a:lnTo>
                    <a:pt x="736" y="339"/>
                  </a:lnTo>
                  <a:lnTo>
                    <a:pt x="832" y="284"/>
                  </a:lnTo>
                  <a:lnTo>
                    <a:pt x="3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4">
              <a:extLst>
                <a:ext uri="{FF2B5EF4-FFF2-40B4-BE49-F238E27FC236}">
                  <a16:creationId xmlns:a16="http://schemas.microsoft.com/office/drawing/2014/main" id="{4CBEBB17-1357-024A-C12F-AFA621DC9D9F}"/>
                </a:ext>
              </a:extLst>
            </p:cNvPr>
            <p:cNvSpPr/>
            <p:nvPr/>
          </p:nvSpPr>
          <p:spPr>
            <a:xfrm rot="-565977">
              <a:off x="8292248" y="4614484"/>
              <a:ext cx="107381" cy="55285"/>
            </a:xfrm>
            <a:custGeom>
              <a:avLst/>
              <a:gdLst/>
              <a:ahLst/>
              <a:cxnLst/>
              <a:rect l="l" t="t" r="r" b="b"/>
              <a:pathLst>
                <a:path w="740" h="381" extrusionOk="0">
                  <a:moveTo>
                    <a:pt x="289" y="81"/>
                  </a:moveTo>
                  <a:cubicBezTo>
                    <a:pt x="340" y="81"/>
                    <a:pt x="401" y="99"/>
                    <a:pt x="463" y="134"/>
                  </a:cubicBezTo>
                  <a:cubicBezTo>
                    <a:pt x="562" y="192"/>
                    <a:pt x="588" y="249"/>
                    <a:pt x="529" y="283"/>
                  </a:cubicBezTo>
                  <a:cubicBezTo>
                    <a:pt x="509" y="295"/>
                    <a:pt x="483" y="300"/>
                    <a:pt x="454" y="300"/>
                  </a:cubicBezTo>
                  <a:cubicBezTo>
                    <a:pt x="401" y="300"/>
                    <a:pt x="337" y="281"/>
                    <a:pt x="273" y="245"/>
                  </a:cubicBezTo>
                  <a:cubicBezTo>
                    <a:pt x="175" y="187"/>
                    <a:pt x="154" y="132"/>
                    <a:pt x="211" y="100"/>
                  </a:cubicBezTo>
                  <a:cubicBezTo>
                    <a:pt x="233" y="87"/>
                    <a:pt x="259" y="81"/>
                    <a:pt x="289" y="81"/>
                  </a:cubicBezTo>
                  <a:close/>
                  <a:moveTo>
                    <a:pt x="291" y="0"/>
                  </a:moveTo>
                  <a:cubicBezTo>
                    <a:pt x="225" y="0"/>
                    <a:pt x="165" y="15"/>
                    <a:pt x="116" y="43"/>
                  </a:cubicBezTo>
                  <a:cubicBezTo>
                    <a:pt x="1" y="110"/>
                    <a:pt x="14" y="209"/>
                    <a:pt x="174" y="301"/>
                  </a:cubicBezTo>
                  <a:cubicBezTo>
                    <a:pt x="267" y="354"/>
                    <a:pt x="364" y="380"/>
                    <a:pt x="452" y="380"/>
                  </a:cubicBezTo>
                  <a:cubicBezTo>
                    <a:pt x="517" y="380"/>
                    <a:pt x="576" y="366"/>
                    <a:pt x="625" y="338"/>
                  </a:cubicBezTo>
                  <a:cubicBezTo>
                    <a:pt x="740" y="272"/>
                    <a:pt x="722" y="170"/>
                    <a:pt x="562" y="78"/>
                  </a:cubicBezTo>
                  <a:cubicBezTo>
                    <a:pt x="471" y="26"/>
                    <a:pt x="376" y="0"/>
                    <a:pt x="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4">
              <a:extLst>
                <a:ext uri="{FF2B5EF4-FFF2-40B4-BE49-F238E27FC236}">
                  <a16:creationId xmlns:a16="http://schemas.microsoft.com/office/drawing/2014/main" id="{8A48B0BC-4604-CA2F-083C-FC7CDEC08F15}"/>
                </a:ext>
              </a:extLst>
            </p:cNvPr>
            <p:cNvSpPr/>
            <p:nvPr/>
          </p:nvSpPr>
          <p:spPr>
            <a:xfrm rot="-565977">
              <a:off x="8343614" y="4568719"/>
              <a:ext cx="120441" cy="61089"/>
            </a:xfrm>
            <a:custGeom>
              <a:avLst/>
              <a:gdLst/>
              <a:ahLst/>
              <a:cxnLst/>
              <a:rect l="l" t="t" r="r" b="b"/>
              <a:pathLst>
                <a:path w="830" h="421" extrusionOk="0">
                  <a:moveTo>
                    <a:pt x="315" y="79"/>
                  </a:moveTo>
                  <a:cubicBezTo>
                    <a:pt x="335" y="79"/>
                    <a:pt x="355" y="84"/>
                    <a:pt x="376" y="97"/>
                  </a:cubicBezTo>
                  <a:cubicBezTo>
                    <a:pt x="425" y="125"/>
                    <a:pt x="423" y="155"/>
                    <a:pt x="372" y="185"/>
                  </a:cubicBezTo>
                  <a:lnTo>
                    <a:pt x="322" y="213"/>
                  </a:lnTo>
                  <a:lnTo>
                    <a:pt x="185" y="133"/>
                  </a:lnTo>
                  <a:lnTo>
                    <a:pt x="233" y="105"/>
                  </a:lnTo>
                  <a:cubicBezTo>
                    <a:pt x="262" y="88"/>
                    <a:pt x="288" y="79"/>
                    <a:pt x="315" y="79"/>
                  </a:cubicBezTo>
                  <a:close/>
                  <a:moveTo>
                    <a:pt x="321" y="1"/>
                  </a:moveTo>
                  <a:cubicBezTo>
                    <a:pt x="261" y="1"/>
                    <a:pt x="204" y="20"/>
                    <a:pt x="153" y="49"/>
                  </a:cubicBezTo>
                  <a:lnTo>
                    <a:pt x="0" y="137"/>
                  </a:lnTo>
                  <a:lnTo>
                    <a:pt x="491" y="421"/>
                  </a:lnTo>
                  <a:lnTo>
                    <a:pt x="588" y="366"/>
                  </a:lnTo>
                  <a:lnTo>
                    <a:pt x="411" y="263"/>
                  </a:lnTo>
                  <a:lnTo>
                    <a:pt x="463" y="233"/>
                  </a:lnTo>
                  <a:lnTo>
                    <a:pt x="722" y="288"/>
                  </a:lnTo>
                  <a:lnTo>
                    <a:pt x="829" y="226"/>
                  </a:lnTo>
                  <a:lnTo>
                    <a:pt x="537" y="168"/>
                  </a:lnTo>
                  <a:cubicBezTo>
                    <a:pt x="559" y="128"/>
                    <a:pt x="543" y="84"/>
                    <a:pt x="471" y="43"/>
                  </a:cubicBezTo>
                  <a:cubicBezTo>
                    <a:pt x="419" y="13"/>
                    <a:pt x="369" y="1"/>
                    <a:pt x="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4">
              <a:extLst>
                <a:ext uri="{FF2B5EF4-FFF2-40B4-BE49-F238E27FC236}">
                  <a16:creationId xmlns:a16="http://schemas.microsoft.com/office/drawing/2014/main" id="{5D0518B1-845C-3DB1-76D1-5CCB43E0F5FC}"/>
                </a:ext>
              </a:extLst>
            </p:cNvPr>
            <p:cNvSpPr/>
            <p:nvPr/>
          </p:nvSpPr>
          <p:spPr>
            <a:xfrm rot="-565977">
              <a:off x="8400647" y="4528849"/>
              <a:ext cx="99981" cy="57026"/>
            </a:xfrm>
            <a:custGeom>
              <a:avLst/>
              <a:gdLst/>
              <a:ahLst/>
              <a:cxnLst/>
              <a:rect l="l" t="t" r="r" b="b"/>
              <a:pathLst>
                <a:path w="689" h="393" extrusionOk="0">
                  <a:moveTo>
                    <a:pt x="271" y="0"/>
                  </a:moveTo>
                  <a:cubicBezTo>
                    <a:pt x="199" y="0"/>
                    <a:pt x="133" y="16"/>
                    <a:pt x="88" y="42"/>
                  </a:cubicBezTo>
                  <a:cubicBezTo>
                    <a:pt x="0" y="93"/>
                    <a:pt x="1" y="167"/>
                    <a:pt x="83" y="214"/>
                  </a:cubicBezTo>
                  <a:cubicBezTo>
                    <a:pt x="128" y="240"/>
                    <a:pt x="179" y="250"/>
                    <a:pt x="226" y="250"/>
                  </a:cubicBezTo>
                  <a:cubicBezTo>
                    <a:pt x="253" y="250"/>
                    <a:pt x="280" y="247"/>
                    <a:pt x="303" y="242"/>
                  </a:cubicBezTo>
                  <a:lnTo>
                    <a:pt x="385" y="226"/>
                  </a:lnTo>
                  <a:cubicBezTo>
                    <a:pt x="417" y="219"/>
                    <a:pt x="441" y="214"/>
                    <a:pt x="463" y="214"/>
                  </a:cubicBezTo>
                  <a:cubicBezTo>
                    <a:pt x="478" y="214"/>
                    <a:pt x="492" y="217"/>
                    <a:pt x="506" y="225"/>
                  </a:cubicBezTo>
                  <a:cubicBezTo>
                    <a:pt x="535" y="242"/>
                    <a:pt x="534" y="263"/>
                    <a:pt x="493" y="287"/>
                  </a:cubicBezTo>
                  <a:cubicBezTo>
                    <a:pt x="458" y="307"/>
                    <a:pt x="399" y="317"/>
                    <a:pt x="338" y="317"/>
                  </a:cubicBezTo>
                  <a:lnTo>
                    <a:pt x="358" y="392"/>
                  </a:lnTo>
                  <a:cubicBezTo>
                    <a:pt x="363" y="393"/>
                    <a:pt x="367" y="393"/>
                    <a:pt x="372" y="393"/>
                  </a:cubicBezTo>
                  <a:cubicBezTo>
                    <a:pt x="457" y="393"/>
                    <a:pt x="534" y="373"/>
                    <a:pt x="587" y="343"/>
                  </a:cubicBezTo>
                  <a:cubicBezTo>
                    <a:pt x="688" y="284"/>
                    <a:pt x="677" y="209"/>
                    <a:pt x="595" y="163"/>
                  </a:cubicBezTo>
                  <a:cubicBezTo>
                    <a:pt x="549" y="136"/>
                    <a:pt x="502" y="125"/>
                    <a:pt x="454" y="125"/>
                  </a:cubicBezTo>
                  <a:cubicBezTo>
                    <a:pt x="429" y="125"/>
                    <a:pt x="403" y="128"/>
                    <a:pt x="377" y="133"/>
                  </a:cubicBezTo>
                  <a:lnTo>
                    <a:pt x="297" y="150"/>
                  </a:lnTo>
                  <a:cubicBezTo>
                    <a:pt x="264" y="157"/>
                    <a:pt x="236" y="164"/>
                    <a:pt x="213" y="164"/>
                  </a:cubicBezTo>
                  <a:cubicBezTo>
                    <a:pt x="198" y="164"/>
                    <a:pt x="185" y="161"/>
                    <a:pt x="173" y="155"/>
                  </a:cubicBezTo>
                  <a:cubicBezTo>
                    <a:pt x="146" y="138"/>
                    <a:pt x="151" y="117"/>
                    <a:pt x="184" y="97"/>
                  </a:cubicBezTo>
                  <a:cubicBezTo>
                    <a:pt x="217" y="78"/>
                    <a:pt x="259" y="70"/>
                    <a:pt x="312" y="69"/>
                  </a:cubicBezTo>
                  <a:lnTo>
                    <a:pt x="291" y="1"/>
                  </a:lnTo>
                  <a:cubicBezTo>
                    <a:pt x="284" y="0"/>
                    <a:pt x="277"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4">
              <a:extLst>
                <a:ext uri="{FF2B5EF4-FFF2-40B4-BE49-F238E27FC236}">
                  <a16:creationId xmlns:a16="http://schemas.microsoft.com/office/drawing/2014/main" id="{05CE143A-095B-4BC3-7BF1-C6FB943B9265}"/>
                </a:ext>
              </a:extLst>
            </p:cNvPr>
            <p:cNvSpPr/>
            <p:nvPr/>
          </p:nvSpPr>
          <p:spPr>
            <a:xfrm rot="-565977">
              <a:off x="8440932" y="4486853"/>
              <a:ext cx="111154" cy="63701"/>
            </a:xfrm>
            <a:custGeom>
              <a:avLst/>
              <a:gdLst/>
              <a:ahLst/>
              <a:cxnLst/>
              <a:rect l="l" t="t" r="r" b="b"/>
              <a:pathLst>
                <a:path w="766" h="439" extrusionOk="0">
                  <a:moveTo>
                    <a:pt x="267" y="0"/>
                  </a:moveTo>
                  <a:lnTo>
                    <a:pt x="1" y="155"/>
                  </a:lnTo>
                  <a:lnTo>
                    <a:pt x="492" y="438"/>
                  </a:lnTo>
                  <a:lnTo>
                    <a:pt x="765" y="280"/>
                  </a:lnTo>
                  <a:lnTo>
                    <a:pt x="672" y="226"/>
                  </a:lnTo>
                  <a:lnTo>
                    <a:pt x="495" y="328"/>
                  </a:lnTo>
                  <a:lnTo>
                    <a:pt x="382" y="263"/>
                  </a:lnTo>
                  <a:lnTo>
                    <a:pt x="528" y="179"/>
                  </a:lnTo>
                  <a:lnTo>
                    <a:pt x="434" y="125"/>
                  </a:lnTo>
                  <a:lnTo>
                    <a:pt x="290" y="210"/>
                  </a:lnTo>
                  <a:lnTo>
                    <a:pt x="191" y="152"/>
                  </a:lnTo>
                  <a:lnTo>
                    <a:pt x="361" y="54"/>
                  </a:lnTo>
                  <a:lnTo>
                    <a:pt x="2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4">
              <a:extLst>
                <a:ext uri="{FF2B5EF4-FFF2-40B4-BE49-F238E27FC236}">
                  <a16:creationId xmlns:a16="http://schemas.microsoft.com/office/drawing/2014/main" id="{28F2D05A-E741-EF06-6C47-9DE14F13BB5A}"/>
                </a:ext>
              </a:extLst>
            </p:cNvPr>
            <p:cNvSpPr/>
            <p:nvPr/>
          </p:nvSpPr>
          <p:spPr>
            <a:xfrm rot="-565977">
              <a:off x="7588729" y="3830192"/>
              <a:ext cx="720615" cy="502643"/>
            </a:xfrm>
            <a:custGeom>
              <a:avLst/>
              <a:gdLst/>
              <a:ahLst/>
              <a:cxnLst/>
              <a:rect l="l" t="t" r="r" b="b"/>
              <a:pathLst>
                <a:path w="4966" h="3464" extrusionOk="0">
                  <a:moveTo>
                    <a:pt x="4803" y="1"/>
                  </a:moveTo>
                  <a:cubicBezTo>
                    <a:pt x="4771" y="1"/>
                    <a:pt x="4735" y="11"/>
                    <a:pt x="4697" y="33"/>
                  </a:cubicBezTo>
                  <a:lnTo>
                    <a:pt x="0" y="2744"/>
                  </a:lnTo>
                  <a:lnTo>
                    <a:pt x="0" y="3464"/>
                  </a:lnTo>
                  <a:lnTo>
                    <a:pt x="4697" y="752"/>
                  </a:lnTo>
                  <a:cubicBezTo>
                    <a:pt x="4846" y="667"/>
                    <a:pt x="4966" y="435"/>
                    <a:pt x="4966" y="236"/>
                  </a:cubicBezTo>
                  <a:cubicBezTo>
                    <a:pt x="4966" y="89"/>
                    <a:pt x="4899" y="1"/>
                    <a:pt x="4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a:extLst>
                <a:ext uri="{FF2B5EF4-FFF2-40B4-BE49-F238E27FC236}">
                  <a16:creationId xmlns:a16="http://schemas.microsoft.com/office/drawing/2014/main" id="{0E8607C2-126B-89F9-E394-8F94067D2A8F}"/>
                </a:ext>
              </a:extLst>
            </p:cNvPr>
            <p:cNvSpPr/>
            <p:nvPr/>
          </p:nvSpPr>
          <p:spPr>
            <a:xfrm rot="-565977">
              <a:off x="7592364" y="3808373"/>
              <a:ext cx="1004304" cy="566634"/>
            </a:xfrm>
            <a:custGeom>
              <a:avLst/>
              <a:gdLst/>
              <a:ahLst/>
              <a:cxnLst/>
              <a:rect l="l" t="t" r="r" b="b"/>
              <a:pathLst>
                <a:path w="6921" h="3905" extrusionOk="0">
                  <a:moveTo>
                    <a:pt x="4861" y="1"/>
                  </a:moveTo>
                  <a:lnTo>
                    <a:pt x="0" y="2731"/>
                  </a:lnTo>
                  <a:lnTo>
                    <a:pt x="2032" y="3905"/>
                  </a:lnTo>
                  <a:lnTo>
                    <a:pt x="6921" y="1190"/>
                  </a:lnTo>
                  <a:lnTo>
                    <a:pt x="48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a:extLst>
                <a:ext uri="{FF2B5EF4-FFF2-40B4-BE49-F238E27FC236}">
                  <a16:creationId xmlns:a16="http://schemas.microsoft.com/office/drawing/2014/main" id="{0B053A41-E883-E6C2-F3F8-733F321CF815}"/>
                </a:ext>
              </a:extLst>
            </p:cNvPr>
            <p:cNvSpPr/>
            <p:nvPr/>
          </p:nvSpPr>
          <p:spPr>
            <a:xfrm rot="-565977">
              <a:off x="7907345" y="3949774"/>
              <a:ext cx="720905" cy="502498"/>
            </a:xfrm>
            <a:custGeom>
              <a:avLst/>
              <a:gdLst/>
              <a:ahLst/>
              <a:cxnLst/>
              <a:rect l="l" t="t" r="r" b="b"/>
              <a:pathLst>
                <a:path w="4968" h="3463" extrusionOk="0">
                  <a:moveTo>
                    <a:pt x="4804" y="1"/>
                  </a:moveTo>
                  <a:cubicBezTo>
                    <a:pt x="4771" y="1"/>
                    <a:pt x="4735" y="11"/>
                    <a:pt x="4697" y="33"/>
                  </a:cubicBezTo>
                  <a:lnTo>
                    <a:pt x="1" y="2745"/>
                  </a:lnTo>
                  <a:lnTo>
                    <a:pt x="1" y="3463"/>
                  </a:lnTo>
                  <a:lnTo>
                    <a:pt x="4697" y="751"/>
                  </a:lnTo>
                  <a:cubicBezTo>
                    <a:pt x="4846" y="666"/>
                    <a:pt x="4968" y="434"/>
                    <a:pt x="4968" y="236"/>
                  </a:cubicBezTo>
                  <a:cubicBezTo>
                    <a:pt x="4968" y="89"/>
                    <a:pt x="4900" y="1"/>
                    <a:pt x="4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a:extLst>
                <a:ext uri="{FF2B5EF4-FFF2-40B4-BE49-F238E27FC236}">
                  <a16:creationId xmlns:a16="http://schemas.microsoft.com/office/drawing/2014/main" id="{DD108A6B-1F02-C137-213E-2378B46A6654}"/>
                </a:ext>
              </a:extLst>
            </p:cNvPr>
            <p:cNvSpPr/>
            <p:nvPr/>
          </p:nvSpPr>
          <p:spPr>
            <a:xfrm rot="-565977">
              <a:off x="7638174" y="4259412"/>
              <a:ext cx="294863" cy="274538"/>
            </a:xfrm>
            <a:custGeom>
              <a:avLst/>
              <a:gdLst/>
              <a:ahLst/>
              <a:cxnLst/>
              <a:rect l="l" t="t" r="r" b="b"/>
              <a:pathLst>
                <a:path w="2032" h="1892" extrusionOk="0">
                  <a:moveTo>
                    <a:pt x="0" y="0"/>
                  </a:moveTo>
                  <a:lnTo>
                    <a:pt x="0" y="720"/>
                  </a:lnTo>
                  <a:lnTo>
                    <a:pt x="2032" y="1892"/>
                  </a:lnTo>
                  <a:lnTo>
                    <a:pt x="2032" y="1174"/>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a:extLst>
                <a:ext uri="{FF2B5EF4-FFF2-40B4-BE49-F238E27FC236}">
                  <a16:creationId xmlns:a16="http://schemas.microsoft.com/office/drawing/2014/main" id="{4331FF1F-C935-02CE-6B25-C3CB3E29284E}"/>
                </a:ext>
              </a:extLst>
            </p:cNvPr>
            <p:cNvSpPr/>
            <p:nvPr/>
          </p:nvSpPr>
          <p:spPr>
            <a:xfrm rot="-565977">
              <a:off x="7696370" y="4429034"/>
              <a:ext cx="205330" cy="173981"/>
            </a:xfrm>
            <a:custGeom>
              <a:avLst/>
              <a:gdLst/>
              <a:ahLst/>
              <a:cxnLst/>
              <a:rect l="l" t="t" r="r" b="b"/>
              <a:pathLst>
                <a:path w="1415" h="1199" extrusionOk="0">
                  <a:moveTo>
                    <a:pt x="1414" y="1"/>
                  </a:moveTo>
                  <a:lnTo>
                    <a:pt x="1" y="814"/>
                  </a:lnTo>
                  <a:lnTo>
                    <a:pt x="1" y="1199"/>
                  </a:lnTo>
                  <a:lnTo>
                    <a:pt x="1414" y="381"/>
                  </a:lnTo>
                  <a:lnTo>
                    <a:pt x="1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a:extLst>
                <a:ext uri="{FF2B5EF4-FFF2-40B4-BE49-F238E27FC236}">
                  <a16:creationId xmlns:a16="http://schemas.microsoft.com/office/drawing/2014/main" id="{D0188156-F2C4-DC9B-0DA2-CAE36821E796}"/>
                </a:ext>
              </a:extLst>
            </p:cNvPr>
            <p:cNvSpPr/>
            <p:nvPr/>
          </p:nvSpPr>
          <p:spPr>
            <a:xfrm rot="-565977">
              <a:off x="7488975" y="4333253"/>
              <a:ext cx="400212" cy="231007"/>
            </a:xfrm>
            <a:custGeom>
              <a:avLst/>
              <a:gdLst/>
              <a:ahLst/>
              <a:cxnLst/>
              <a:rect l="l" t="t" r="r" b="b"/>
              <a:pathLst>
                <a:path w="2758" h="1592" extrusionOk="0">
                  <a:moveTo>
                    <a:pt x="1414" y="0"/>
                  </a:moveTo>
                  <a:lnTo>
                    <a:pt x="0" y="815"/>
                  </a:lnTo>
                  <a:lnTo>
                    <a:pt x="1344" y="1592"/>
                  </a:lnTo>
                  <a:lnTo>
                    <a:pt x="2757" y="779"/>
                  </a:lnTo>
                  <a:lnTo>
                    <a:pt x="14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a:extLst>
                <a:ext uri="{FF2B5EF4-FFF2-40B4-BE49-F238E27FC236}">
                  <a16:creationId xmlns:a16="http://schemas.microsoft.com/office/drawing/2014/main" id="{A33D78CD-BC40-2DFB-72F1-A98B3DE8A308}"/>
                </a:ext>
              </a:extLst>
            </p:cNvPr>
            <p:cNvSpPr/>
            <p:nvPr/>
          </p:nvSpPr>
          <p:spPr>
            <a:xfrm rot="-565977">
              <a:off x="7626423" y="4368613"/>
              <a:ext cx="108977" cy="62830"/>
            </a:xfrm>
            <a:custGeom>
              <a:avLst/>
              <a:gdLst/>
              <a:ahLst/>
              <a:cxnLst/>
              <a:rect l="l" t="t" r="r" b="b"/>
              <a:pathLst>
                <a:path w="751" h="433" extrusionOk="0">
                  <a:moveTo>
                    <a:pt x="386" y="0"/>
                  </a:moveTo>
                  <a:lnTo>
                    <a:pt x="1" y="221"/>
                  </a:lnTo>
                  <a:lnTo>
                    <a:pt x="367" y="433"/>
                  </a:lnTo>
                  <a:lnTo>
                    <a:pt x="751" y="211"/>
                  </a:lnTo>
                  <a:lnTo>
                    <a:pt x="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a:extLst>
                <a:ext uri="{FF2B5EF4-FFF2-40B4-BE49-F238E27FC236}">
                  <a16:creationId xmlns:a16="http://schemas.microsoft.com/office/drawing/2014/main" id="{78D46213-E15A-7A22-D95F-1567B4404EEF}"/>
                </a:ext>
              </a:extLst>
            </p:cNvPr>
            <p:cNvSpPr/>
            <p:nvPr/>
          </p:nvSpPr>
          <p:spPr>
            <a:xfrm rot="-565977">
              <a:off x="7717702" y="4403607"/>
              <a:ext cx="108977" cy="62830"/>
            </a:xfrm>
            <a:custGeom>
              <a:avLst/>
              <a:gdLst/>
              <a:ahLst/>
              <a:cxnLst/>
              <a:rect l="l" t="t" r="r" b="b"/>
              <a:pathLst>
                <a:path w="751" h="433" extrusionOk="0">
                  <a:moveTo>
                    <a:pt x="386" y="0"/>
                  </a:moveTo>
                  <a:lnTo>
                    <a:pt x="1" y="221"/>
                  </a:lnTo>
                  <a:lnTo>
                    <a:pt x="367" y="433"/>
                  </a:lnTo>
                  <a:lnTo>
                    <a:pt x="751" y="211"/>
                  </a:lnTo>
                  <a:lnTo>
                    <a:pt x="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a:extLst>
                <a:ext uri="{FF2B5EF4-FFF2-40B4-BE49-F238E27FC236}">
                  <a16:creationId xmlns:a16="http://schemas.microsoft.com/office/drawing/2014/main" id="{393979B3-0CF2-7AC6-CFC6-8ECB2883DA21}"/>
                </a:ext>
              </a:extLst>
            </p:cNvPr>
            <p:cNvSpPr/>
            <p:nvPr/>
          </p:nvSpPr>
          <p:spPr>
            <a:xfrm rot="-565977">
              <a:off x="7504620" y="4467008"/>
              <a:ext cx="195027" cy="168757"/>
            </a:xfrm>
            <a:custGeom>
              <a:avLst/>
              <a:gdLst/>
              <a:ahLst/>
              <a:cxnLst/>
              <a:rect l="l" t="t" r="r" b="b"/>
              <a:pathLst>
                <a:path w="1344" h="1163" extrusionOk="0">
                  <a:moveTo>
                    <a:pt x="0" y="1"/>
                  </a:moveTo>
                  <a:lnTo>
                    <a:pt x="0" y="385"/>
                  </a:lnTo>
                  <a:lnTo>
                    <a:pt x="1344" y="1163"/>
                  </a:lnTo>
                  <a:lnTo>
                    <a:pt x="1344" y="77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a:extLst>
                <a:ext uri="{FF2B5EF4-FFF2-40B4-BE49-F238E27FC236}">
                  <a16:creationId xmlns:a16="http://schemas.microsoft.com/office/drawing/2014/main" id="{2D799B9E-A458-4678-C0F6-258C7FBFF10E}"/>
                </a:ext>
              </a:extLst>
            </p:cNvPr>
            <p:cNvSpPr/>
            <p:nvPr/>
          </p:nvSpPr>
          <p:spPr>
            <a:xfrm rot="-565977">
              <a:off x="7516065" y="4500627"/>
              <a:ext cx="175873" cy="118696"/>
            </a:xfrm>
            <a:custGeom>
              <a:avLst/>
              <a:gdLst/>
              <a:ahLst/>
              <a:cxnLst/>
              <a:rect l="l" t="t" r="r" b="b"/>
              <a:pathLst>
                <a:path w="1212" h="818" extrusionOk="0">
                  <a:moveTo>
                    <a:pt x="198" y="1"/>
                  </a:moveTo>
                  <a:lnTo>
                    <a:pt x="0" y="116"/>
                  </a:lnTo>
                  <a:lnTo>
                    <a:pt x="1212" y="817"/>
                  </a:lnTo>
                  <a:lnTo>
                    <a:pt x="1212" y="587"/>
                  </a:lnTo>
                  <a:lnTo>
                    <a:pt x="1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a:extLst>
                <a:ext uri="{FF2B5EF4-FFF2-40B4-BE49-F238E27FC236}">
                  <a16:creationId xmlns:a16="http://schemas.microsoft.com/office/drawing/2014/main" id="{0A061230-44B2-3EC4-6F7F-43248CEFEE3C}"/>
                </a:ext>
              </a:extLst>
            </p:cNvPr>
            <p:cNvSpPr/>
            <p:nvPr/>
          </p:nvSpPr>
          <p:spPr>
            <a:xfrm rot="-565988">
              <a:off x="7509960" y="4500104"/>
              <a:ext cx="27447" cy="31859"/>
            </a:xfrm>
            <a:custGeom>
              <a:avLst/>
              <a:gdLst/>
              <a:ahLst/>
              <a:cxnLst/>
              <a:rect l="l" t="t" r="r" b="b"/>
              <a:pathLst>
                <a:path w="199" h="231" extrusionOk="0">
                  <a:moveTo>
                    <a:pt x="0" y="1"/>
                  </a:moveTo>
                  <a:lnTo>
                    <a:pt x="0" y="231"/>
                  </a:lnTo>
                  <a:lnTo>
                    <a:pt x="198" y="11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a:extLst>
                <a:ext uri="{FF2B5EF4-FFF2-40B4-BE49-F238E27FC236}">
                  <a16:creationId xmlns:a16="http://schemas.microsoft.com/office/drawing/2014/main" id="{86125D09-E90F-2EAC-907D-C076BFA68C40}"/>
                </a:ext>
              </a:extLst>
            </p:cNvPr>
            <p:cNvSpPr/>
            <p:nvPr/>
          </p:nvSpPr>
          <p:spPr>
            <a:xfrm rot="-565977">
              <a:off x="7803668" y="4209033"/>
              <a:ext cx="166005" cy="95624"/>
            </a:xfrm>
            <a:custGeom>
              <a:avLst/>
              <a:gdLst/>
              <a:ahLst/>
              <a:cxnLst/>
              <a:rect l="l" t="t" r="r" b="b"/>
              <a:pathLst>
                <a:path w="1144" h="659" extrusionOk="0">
                  <a:moveTo>
                    <a:pt x="632" y="1"/>
                  </a:moveTo>
                  <a:lnTo>
                    <a:pt x="518" y="66"/>
                  </a:lnTo>
                  <a:lnTo>
                    <a:pt x="765" y="251"/>
                  </a:lnTo>
                  <a:cubicBezTo>
                    <a:pt x="820" y="290"/>
                    <a:pt x="877" y="332"/>
                    <a:pt x="935" y="372"/>
                  </a:cubicBezTo>
                  <a:lnTo>
                    <a:pt x="933" y="374"/>
                  </a:lnTo>
                  <a:cubicBezTo>
                    <a:pt x="857" y="343"/>
                    <a:pt x="782" y="311"/>
                    <a:pt x="710" y="282"/>
                  </a:cubicBezTo>
                  <a:lnTo>
                    <a:pt x="370" y="153"/>
                  </a:lnTo>
                  <a:lnTo>
                    <a:pt x="270" y="210"/>
                  </a:lnTo>
                  <a:lnTo>
                    <a:pt x="497" y="406"/>
                  </a:lnTo>
                  <a:cubicBezTo>
                    <a:pt x="549" y="448"/>
                    <a:pt x="603" y="490"/>
                    <a:pt x="657" y="533"/>
                  </a:cubicBezTo>
                  <a:lnTo>
                    <a:pt x="654" y="536"/>
                  </a:lnTo>
                  <a:cubicBezTo>
                    <a:pt x="583" y="503"/>
                    <a:pt x="512" y="470"/>
                    <a:pt x="441" y="438"/>
                  </a:cubicBezTo>
                  <a:lnTo>
                    <a:pt x="122" y="296"/>
                  </a:lnTo>
                  <a:lnTo>
                    <a:pt x="0" y="365"/>
                  </a:lnTo>
                  <a:lnTo>
                    <a:pt x="703" y="658"/>
                  </a:lnTo>
                  <a:lnTo>
                    <a:pt x="848" y="574"/>
                  </a:lnTo>
                  <a:lnTo>
                    <a:pt x="624" y="387"/>
                  </a:lnTo>
                  <a:cubicBezTo>
                    <a:pt x="586" y="355"/>
                    <a:pt x="543" y="324"/>
                    <a:pt x="505" y="293"/>
                  </a:cubicBezTo>
                  <a:lnTo>
                    <a:pt x="508" y="292"/>
                  </a:lnTo>
                  <a:cubicBezTo>
                    <a:pt x="558" y="315"/>
                    <a:pt x="614" y="338"/>
                    <a:pt x="669" y="361"/>
                  </a:cubicBezTo>
                  <a:lnTo>
                    <a:pt x="995" y="489"/>
                  </a:lnTo>
                  <a:lnTo>
                    <a:pt x="1143" y="404"/>
                  </a:ln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a:extLst>
                <a:ext uri="{FF2B5EF4-FFF2-40B4-BE49-F238E27FC236}">
                  <a16:creationId xmlns:a16="http://schemas.microsoft.com/office/drawing/2014/main" id="{16143425-0842-BC85-6E24-8749DE0C160B}"/>
                </a:ext>
              </a:extLst>
            </p:cNvPr>
            <p:cNvSpPr/>
            <p:nvPr/>
          </p:nvSpPr>
          <p:spPr>
            <a:xfrm rot="-565977">
              <a:off x="7905820" y="4161755"/>
              <a:ext cx="131905" cy="68054"/>
            </a:xfrm>
            <a:custGeom>
              <a:avLst/>
              <a:gdLst/>
              <a:ahLst/>
              <a:cxnLst/>
              <a:rect l="l" t="t" r="r" b="b"/>
              <a:pathLst>
                <a:path w="909" h="469" extrusionOk="0">
                  <a:moveTo>
                    <a:pt x="353" y="99"/>
                  </a:moveTo>
                  <a:cubicBezTo>
                    <a:pt x="416" y="99"/>
                    <a:pt x="491" y="122"/>
                    <a:pt x="568" y="166"/>
                  </a:cubicBezTo>
                  <a:cubicBezTo>
                    <a:pt x="689" y="236"/>
                    <a:pt x="721" y="307"/>
                    <a:pt x="650" y="349"/>
                  </a:cubicBezTo>
                  <a:cubicBezTo>
                    <a:pt x="625" y="363"/>
                    <a:pt x="593" y="370"/>
                    <a:pt x="558" y="370"/>
                  </a:cubicBezTo>
                  <a:cubicBezTo>
                    <a:pt x="493" y="370"/>
                    <a:pt x="413" y="346"/>
                    <a:pt x="334" y="300"/>
                  </a:cubicBezTo>
                  <a:cubicBezTo>
                    <a:pt x="214" y="231"/>
                    <a:pt x="187" y="163"/>
                    <a:pt x="258" y="122"/>
                  </a:cubicBezTo>
                  <a:cubicBezTo>
                    <a:pt x="284" y="107"/>
                    <a:pt x="317" y="99"/>
                    <a:pt x="353" y="99"/>
                  </a:cubicBezTo>
                  <a:close/>
                  <a:moveTo>
                    <a:pt x="356" y="1"/>
                  </a:moveTo>
                  <a:cubicBezTo>
                    <a:pt x="276" y="1"/>
                    <a:pt x="202" y="19"/>
                    <a:pt x="141" y="55"/>
                  </a:cubicBezTo>
                  <a:cubicBezTo>
                    <a:pt x="0" y="136"/>
                    <a:pt x="16" y="256"/>
                    <a:pt x="213" y="371"/>
                  </a:cubicBezTo>
                  <a:cubicBezTo>
                    <a:pt x="327" y="436"/>
                    <a:pt x="446" y="468"/>
                    <a:pt x="554" y="468"/>
                  </a:cubicBezTo>
                  <a:cubicBezTo>
                    <a:pt x="633" y="468"/>
                    <a:pt x="707" y="451"/>
                    <a:pt x="767" y="416"/>
                  </a:cubicBezTo>
                  <a:cubicBezTo>
                    <a:pt x="909" y="334"/>
                    <a:pt x="886" y="210"/>
                    <a:pt x="688" y="96"/>
                  </a:cubicBezTo>
                  <a:cubicBezTo>
                    <a:pt x="577" y="32"/>
                    <a:pt x="461"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a:extLst>
                <a:ext uri="{FF2B5EF4-FFF2-40B4-BE49-F238E27FC236}">
                  <a16:creationId xmlns:a16="http://schemas.microsoft.com/office/drawing/2014/main" id="{A93DC88E-975B-503B-6EEC-DC00D5180715}"/>
                </a:ext>
              </a:extLst>
            </p:cNvPr>
            <p:cNvSpPr/>
            <p:nvPr/>
          </p:nvSpPr>
          <p:spPr>
            <a:xfrm rot="-565977">
              <a:off x="7968812" y="4105419"/>
              <a:ext cx="148157" cy="75309"/>
            </a:xfrm>
            <a:custGeom>
              <a:avLst/>
              <a:gdLst/>
              <a:ahLst/>
              <a:cxnLst/>
              <a:rect l="l" t="t" r="r" b="b"/>
              <a:pathLst>
                <a:path w="1021" h="519" extrusionOk="0">
                  <a:moveTo>
                    <a:pt x="386" y="98"/>
                  </a:moveTo>
                  <a:cubicBezTo>
                    <a:pt x="412" y="98"/>
                    <a:pt x="437" y="105"/>
                    <a:pt x="463" y="120"/>
                  </a:cubicBezTo>
                  <a:cubicBezTo>
                    <a:pt x="523" y="154"/>
                    <a:pt x="520" y="191"/>
                    <a:pt x="458" y="227"/>
                  </a:cubicBezTo>
                  <a:lnTo>
                    <a:pt x="397" y="262"/>
                  </a:lnTo>
                  <a:lnTo>
                    <a:pt x="228" y="164"/>
                  </a:lnTo>
                  <a:lnTo>
                    <a:pt x="288" y="129"/>
                  </a:lnTo>
                  <a:cubicBezTo>
                    <a:pt x="322" y="109"/>
                    <a:pt x="354" y="98"/>
                    <a:pt x="386" y="98"/>
                  </a:cubicBezTo>
                  <a:close/>
                  <a:moveTo>
                    <a:pt x="396" y="1"/>
                  </a:moveTo>
                  <a:cubicBezTo>
                    <a:pt x="321" y="1"/>
                    <a:pt x="251" y="25"/>
                    <a:pt x="189" y="60"/>
                  </a:cubicBezTo>
                  <a:lnTo>
                    <a:pt x="1" y="170"/>
                  </a:lnTo>
                  <a:lnTo>
                    <a:pt x="605" y="519"/>
                  </a:lnTo>
                  <a:lnTo>
                    <a:pt x="724" y="450"/>
                  </a:lnTo>
                  <a:lnTo>
                    <a:pt x="506" y="324"/>
                  </a:lnTo>
                  <a:lnTo>
                    <a:pt x="570" y="287"/>
                  </a:lnTo>
                  <a:lnTo>
                    <a:pt x="888" y="355"/>
                  </a:lnTo>
                  <a:lnTo>
                    <a:pt x="1021" y="279"/>
                  </a:lnTo>
                  <a:lnTo>
                    <a:pt x="660" y="207"/>
                  </a:lnTo>
                  <a:cubicBezTo>
                    <a:pt x="688" y="158"/>
                    <a:pt x="668" y="104"/>
                    <a:pt x="579" y="52"/>
                  </a:cubicBezTo>
                  <a:cubicBezTo>
                    <a:pt x="516" y="16"/>
                    <a:pt x="455"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a:extLst>
                <a:ext uri="{FF2B5EF4-FFF2-40B4-BE49-F238E27FC236}">
                  <a16:creationId xmlns:a16="http://schemas.microsoft.com/office/drawing/2014/main" id="{19162E01-FB7E-C74A-9780-3B8325CE1FAB}"/>
                </a:ext>
              </a:extLst>
            </p:cNvPr>
            <p:cNvSpPr/>
            <p:nvPr/>
          </p:nvSpPr>
          <p:spPr>
            <a:xfrm rot="-565977">
              <a:off x="8031188" y="4035720"/>
              <a:ext cx="159040" cy="91706"/>
            </a:xfrm>
            <a:custGeom>
              <a:avLst/>
              <a:gdLst/>
              <a:ahLst/>
              <a:cxnLst/>
              <a:rect l="l" t="t" r="r" b="b"/>
              <a:pathLst>
                <a:path w="1096" h="632" extrusionOk="0">
                  <a:moveTo>
                    <a:pt x="491" y="0"/>
                  </a:moveTo>
                  <a:lnTo>
                    <a:pt x="365" y="72"/>
                  </a:lnTo>
                  <a:lnTo>
                    <a:pt x="551" y="278"/>
                  </a:lnTo>
                  <a:lnTo>
                    <a:pt x="626" y="358"/>
                  </a:lnTo>
                  <a:lnTo>
                    <a:pt x="622" y="359"/>
                  </a:lnTo>
                  <a:lnTo>
                    <a:pt x="486" y="316"/>
                  </a:lnTo>
                  <a:lnTo>
                    <a:pt x="127" y="211"/>
                  </a:lnTo>
                  <a:lnTo>
                    <a:pt x="1" y="283"/>
                  </a:lnTo>
                  <a:lnTo>
                    <a:pt x="606" y="632"/>
                  </a:lnTo>
                  <a:lnTo>
                    <a:pt x="715" y="569"/>
                  </a:lnTo>
                  <a:lnTo>
                    <a:pt x="493" y="440"/>
                  </a:lnTo>
                  <a:cubicBezTo>
                    <a:pt x="434" y="407"/>
                    <a:pt x="336" y="360"/>
                    <a:pt x="272" y="330"/>
                  </a:cubicBezTo>
                  <a:lnTo>
                    <a:pt x="276" y="329"/>
                  </a:lnTo>
                  <a:lnTo>
                    <a:pt x="457" y="385"/>
                  </a:lnTo>
                  <a:lnTo>
                    <a:pt x="772" y="474"/>
                  </a:lnTo>
                  <a:lnTo>
                    <a:pt x="819" y="447"/>
                  </a:lnTo>
                  <a:lnTo>
                    <a:pt x="666" y="265"/>
                  </a:lnTo>
                  <a:lnTo>
                    <a:pt x="568" y="160"/>
                  </a:lnTo>
                  <a:lnTo>
                    <a:pt x="572" y="158"/>
                  </a:lnTo>
                  <a:cubicBezTo>
                    <a:pt x="625" y="195"/>
                    <a:pt x="703" y="251"/>
                    <a:pt x="762" y="285"/>
                  </a:cubicBezTo>
                  <a:lnTo>
                    <a:pt x="984" y="413"/>
                  </a:lnTo>
                  <a:lnTo>
                    <a:pt x="1095" y="349"/>
                  </a:lnTo>
                  <a:lnTo>
                    <a:pt x="4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a:extLst>
                <a:ext uri="{FF2B5EF4-FFF2-40B4-BE49-F238E27FC236}">
                  <a16:creationId xmlns:a16="http://schemas.microsoft.com/office/drawing/2014/main" id="{E236A2B4-A5BB-5BAB-C1D5-B05DE189A32A}"/>
                </a:ext>
              </a:extLst>
            </p:cNvPr>
            <p:cNvSpPr/>
            <p:nvPr/>
          </p:nvSpPr>
          <p:spPr>
            <a:xfrm rot="-565977">
              <a:off x="8107535" y="3850127"/>
              <a:ext cx="349859" cy="162082"/>
            </a:xfrm>
            <a:custGeom>
              <a:avLst/>
              <a:gdLst/>
              <a:ahLst/>
              <a:cxnLst/>
              <a:rect l="l" t="t" r="r" b="b"/>
              <a:pathLst>
                <a:path w="2411" h="1117" extrusionOk="0">
                  <a:moveTo>
                    <a:pt x="868" y="0"/>
                  </a:moveTo>
                  <a:cubicBezTo>
                    <a:pt x="799" y="0"/>
                    <a:pt x="726" y="11"/>
                    <a:pt x="654" y="33"/>
                  </a:cubicBezTo>
                  <a:cubicBezTo>
                    <a:pt x="383" y="117"/>
                    <a:pt x="259" y="254"/>
                    <a:pt x="112" y="398"/>
                  </a:cubicBezTo>
                  <a:cubicBezTo>
                    <a:pt x="0" y="507"/>
                    <a:pt x="23" y="588"/>
                    <a:pt x="102" y="588"/>
                  </a:cubicBezTo>
                  <a:cubicBezTo>
                    <a:pt x="138" y="588"/>
                    <a:pt x="186" y="571"/>
                    <a:pt x="239" y="533"/>
                  </a:cubicBezTo>
                  <a:cubicBezTo>
                    <a:pt x="396" y="418"/>
                    <a:pt x="656" y="170"/>
                    <a:pt x="857" y="170"/>
                  </a:cubicBezTo>
                  <a:cubicBezTo>
                    <a:pt x="870" y="170"/>
                    <a:pt x="883" y="171"/>
                    <a:pt x="896" y="174"/>
                  </a:cubicBezTo>
                  <a:cubicBezTo>
                    <a:pt x="1102" y="211"/>
                    <a:pt x="946" y="346"/>
                    <a:pt x="770" y="561"/>
                  </a:cubicBezTo>
                  <a:cubicBezTo>
                    <a:pt x="596" y="776"/>
                    <a:pt x="503" y="954"/>
                    <a:pt x="770" y="1092"/>
                  </a:cubicBezTo>
                  <a:cubicBezTo>
                    <a:pt x="802" y="1109"/>
                    <a:pt x="841" y="1116"/>
                    <a:pt x="886" y="1116"/>
                  </a:cubicBezTo>
                  <a:cubicBezTo>
                    <a:pt x="1142" y="1116"/>
                    <a:pt x="1573" y="877"/>
                    <a:pt x="1779" y="800"/>
                  </a:cubicBezTo>
                  <a:cubicBezTo>
                    <a:pt x="1871" y="765"/>
                    <a:pt x="1945" y="752"/>
                    <a:pt x="2008" y="752"/>
                  </a:cubicBezTo>
                  <a:cubicBezTo>
                    <a:pt x="2112" y="752"/>
                    <a:pt x="2185" y="786"/>
                    <a:pt x="2260" y="809"/>
                  </a:cubicBezTo>
                  <a:cubicBezTo>
                    <a:pt x="2274" y="813"/>
                    <a:pt x="2288" y="815"/>
                    <a:pt x="2300" y="815"/>
                  </a:cubicBezTo>
                  <a:cubicBezTo>
                    <a:pt x="2390" y="815"/>
                    <a:pt x="2411" y="705"/>
                    <a:pt x="2279" y="631"/>
                  </a:cubicBezTo>
                  <a:cubicBezTo>
                    <a:pt x="2215" y="595"/>
                    <a:pt x="2124" y="571"/>
                    <a:pt x="2010" y="571"/>
                  </a:cubicBezTo>
                  <a:cubicBezTo>
                    <a:pt x="1858" y="571"/>
                    <a:pt x="1668" y="614"/>
                    <a:pt x="1457" y="731"/>
                  </a:cubicBezTo>
                  <a:cubicBezTo>
                    <a:pt x="1241" y="851"/>
                    <a:pt x="1044" y="907"/>
                    <a:pt x="921" y="907"/>
                  </a:cubicBezTo>
                  <a:cubicBezTo>
                    <a:pt x="824" y="907"/>
                    <a:pt x="774" y="871"/>
                    <a:pt x="800" y="803"/>
                  </a:cubicBezTo>
                  <a:cubicBezTo>
                    <a:pt x="885" y="588"/>
                    <a:pt x="1252" y="398"/>
                    <a:pt x="1233" y="215"/>
                  </a:cubicBezTo>
                  <a:cubicBezTo>
                    <a:pt x="1220" y="81"/>
                    <a:pt x="1059" y="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a:extLst>
                <a:ext uri="{FF2B5EF4-FFF2-40B4-BE49-F238E27FC236}">
                  <a16:creationId xmlns:a16="http://schemas.microsoft.com/office/drawing/2014/main" id="{9279761E-7B70-922E-4DA0-D9CD022D0063}"/>
                </a:ext>
              </a:extLst>
            </p:cNvPr>
            <p:cNvSpPr/>
            <p:nvPr/>
          </p:nvSpPr>
          <p:spPr>
            <a:xfrm rot="-565977">
              <a:off x="8095598" y="3917019"/>
              <a:ext cx="74877" cy="54269"/>
            </a:xfrm>
            <a:custGeom>
              <a:avLst/>
              <a:gdLst/>
              <a:ahLst/>
              <a:cxnLst/>
              <a:rect l="l" t="t" r="r" b="b"/>
              <a:pathLst>
                <a:path w="516" h="374" extrusionOk="0">
                  <a:moveTo>
                    <a:pt x="111" y="0"/>
                  </a:moveTo>
                  <a:cubicBezTo>
                    <a:pt x="1" y="0"/>
                    <a:pt x="182" y="38"/>
                    <a:pt x="182" y="38"/>
                  </a:cubicBezTo>
                  <a:cubicBezTo>
                    <a:pt x="182" y="38"/>
                    <a:pt x="405" y="67"/>
                    <a:pt x="465" y="280"/>
                  </a:cubicBezTo>
                  <a:cubicBezTo>
                    <a:pt x="484" y="349"/>
                    <a:pt x="496" y="373"/>
                    <a:pt x="502" y="373"/>
                  </a:cubicBezTo>
                  <a:cubicBezTo>
                    <a:pt x="515" y="373"/>
                    <a:pt x="506" y="267"/>
                    <a:pt x="496" y="234"/>
                  </a:cubicBezTo>
                  <a:cubicBezTo>
                    <a:pt x="483" y="184"/>
                    <a:pt x="420" y="17"/>
                    <a:pt x="181" y="3"/>
                  </a:cubicBezTo>
                  <a:cubicBezTo>
                    <a:pt x="150" y="1"/>
                    <a:pt x="128"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a:extLst>
                <a:ext uri="{FF2B5EF4-FFF2-40B4-BE49-F238E27FC236}">
                  <a16:creationId xmlns:a16="http://schemas.microsoft.com/office/drawing/2014/main" id="{832ECF90-3FF4-05BA-8601-D7976840AC73}"/>
                </a:ext>
              </a:extLst>
            </p:cNvPr>
            <p:cNvSpPr/>
            <p:nvPr/>
          </p:nvSpPr>
          <p:spPr>
            <a:xfrm rot="-565977">
              <a:off x="8123547" y="3886955"/>
              <a:ext cx="64429" cy="60364"/>
            </a:xfrm>
            <a:custGeom>
              <a:avLst/>
              <a:gdLst/>
              <a:ahLst/>
              <a:cxnLst/>
              <a:rect l="l" t="t" r="r" b="b"/>
              <a:pathLst>
                <a:path w="444" h="416" extrusionOk="0">
                  <a:moveTo>
                    <a:pt x="56" y="0"/>
                  </a:moveTo>
                  <a:cubicBezTo>
                    <a:pt x="1" y="0"/>
                    <a:pt x="146" y="47"/>
                    <a:pt x="146" y="47"/>
                  </a:cubicBezTo>
                  <a:cubicBezTo>
                    <a:pt x="146" y="47"/>
                    <a:pt x="364" y="100"/>
                    <a:pt x="401" y="318"/>
                  </a:cubicBezTo>
                  <a:cubicBezTo>
                    <a:pt x="413" y="390"/>
                    <a:pt x="422" y="415"/>
                    <a:pt x="428" y="415"/>
                  </a:cubicBezTo>
                  <a:cubicBezTo>
                    <a:pt x="441" y="415"/>
                    <a:pt x="443" y="310"/>
                    <a:pt x="437" y="276"/>
                  </a:cubicBezTo>
                  <a:cubicBezTo>
                    <a:pt x="429" y="225"/>
                    <a:pt x="384" y="51"/>
                    <a:pt x="149" y="12"/>
                  </a:cubicBezTo>
                  <a:cubicBezTo>
                    <a:pt x="100" y="4"/>
                    <a:pt x="71" y="0"/>
                    <a:pt x="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a:extLst>
                <a:ext uri="{FF2B5EF4-FFF2-40B4-BE49-F238E27FC236}">
                  <a16:creationId xmlns:a16="http://schemas.microsoft.com/office/drawing/2014/main" id="{453E9A1C-1A83-7ED2-F08D-0688AAF8852B}"/>
                </a:ext>
              </a:extLst>
            </p:cNvPr>
            <p:cNvSpPr/>
            <p:nvPr/>
          </p:nvSpPr>
          <p:spPr>
            <a:xfrm rot="-565977">
              <a:off x="8157490" y="3850546"/>
              <a:ext cx="49773" cy="71972"/>
            </a:xfrm>
            <a:custGeom>
              <a:avLst/>
              <a:gdLst/>
              <a:ahLst/>
              <a:cxnLst/>
              <a:rect l="l" t="t" r="r" b="b"/>
              <a:pathLst>
                <a:path w="343" h="496" extrusionOk="0">
                  <a:moveTo>
                    <a:pt x="26" y="1"/>
                  </a:moveTo>
                  <a:cubicBezTo>
                    <a:pt x="1" y="1"/>
                    <a:pt x="110" y="69"/>
                    <a:pt x="110" y="69"/>
                  </a:cubicBezTo>
                  <a:cubicBezTo>
                    <a:pt x="110" y="69"/>
                    <a:pt x="310" y="174"/>
                    <a:pt x="293" y="394"/>
                  </a:cubicBezTo>
                  <a:cubicBezTo>
                    <a:pt x="287" y="469"/>
                    <a:pt x="290" y="495"/>
                    <a:pt x="297" y="495"/>
                  </a:cubicBezTo>
                  <a:cubicBezTo>
                    <a:pt x="309" y="495"/>
                    <a:pt x="336" y="395"/>
                    <a:pt x="339" y="362"/>
                  </a:cubicBezTo>
                  <a:cubicBezTo>
                    <a:pt x="342" y="311"/>
                    <a:pt x="341" y="131"/>
                    <a:pt x="123" y="36"/>
                  </a:cubicBezTo>
                  <a:cubicBezTo>
                    <a:pt x="63" y="10"/>
                    <a:pt x="35" y="1"/>
                    <a:pt x="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a:extLst>
                <a:ext uri="{FF2B5EF4-FFF2-40B4-BE49-F238E27FC236}">
                  <a16:creationId xmlns:a16="http://schemas.microsoft.com/office/drawing/2014/main" id="{E95649D6-B2F1-E40E-82AD-4A435FA8573A}"/>
                </a:ext>
              </a:extLst>
            </p:cNvPr>
            <p:cNvSpPr/>
            <p:nvPr/>
          </p:nvSpPr>
          <p:spPr>
            <a:xfrm rot="-565977">
              <a:off x="8179504" y="3966119"/>
              <a:ext cx="85615" cy="24958"/>
            </a:xfrm>
            <a:custGeom>
              <a:avLst/>
              <a:gdLst/>
              <a:ahLst/>
              <a:cxnLst/>
              <a:rect l="l" t="t" r="r" b="b"/>
              <a:pathLst>
                <a:path w="590" h="172" extrusionOk="0">
                  <a:moveTo>
                    <a:pt x="297" y="1"/>
                  </a:moveTo>
                  <a:cubicBezTo>
                    <a:pt x="238" y="1"/>
                    <a:pt x="168" y="18"/>
                    <a:pt x="91" y="69"/>
                  </a:cubicBezTo>
                  <a:cubicBezTo>
                    <a:pt x="14" y="121"/>
                    <a:pt x="0" y="137"/>
                    <a:pt x="12" y="137"/>
                  </a:cubicBezTo>
                  <a:cubicBezTo>
                    <a:pt x="30" y="137"/>
                    <a:pt x="113" y="97"/>
                    <a:pt x="113" y="97"/>
                  </a:cubicBezTo>
                  <a:cubicBezTo>
                    <a:pt x="113" y="97"/>
                    <a:pt x="190" y="54"/>
                    <a:pt x="290" y="54"/>
                  </a:cubicBezTo>
                  <a:cubicBezTo>
                    <a:pt x="351" y="54"/>
                    <a:pt x="419" y="69"/>
                    <a:pt x="485" y="119"/>
                  </a:cubicBezTo>
                  <a:cubicBezTo>
                    <a:pt x="536" y="157"/>
                    <a:pt x="561" y="172"/>
                    <a:pt x="569" y="172"/>
                  </a:cubicBezTo>
                  <a:cubicBezTo>
                    <a:pt x="590" y="172"/>
                    <a:pt x="512" y="85"/>
                    <a:pt x="483" y="63"/>
                  </a:cubicBezTo>
                  <a:cubicBezTo>
                    <a:pt x="458" y="44"/>
                    <a:pt x="391" y="1"/>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4">
              <a:extLst>
                <a:ext uri="{FF2B5EF4-FFF2-40B4-BE49-F238E27FC236}">
                  <a16:creationId xmlns:a16="http://schemas.microsoft.com/office/drawing/2014/main" id="{D4FC2DA0-73CF-1843-412A-75D6ECD866FD}"/>
                </a:ext>
              </a:extLst>
            </p:cNvPr>
            <p:cNvSpPr/>
            <p:nvPr/>
          </p:nvSpPr>
          <p:spPr>
            <a:xfrm rot="-565977">
              <a:off x="8180171" y="3932585"/>
              <a:ext cx="84599" cy="29311"/>
            </a:xfrm>
            <a:custGeom>
              <a:avLst/>
              <a:gdLst/>
              <a:ahLst/>
              <a:cxnLst/>
              <a:rect l="l" t="t" r="r" b="b"/>
              <a:pathLst>
                <a:path w="583" h="202" extrusionOk="0">
                  <a:moveTo>
                    <a:pt x="278" y="1"/>
                  </a:moveTo>
                  <a:cubicBezTo>
                    <a:pt x="226" y="1"/>
                    <a:pt x="167" y="14"/>
                    <a:pt x="100" y="48"/>
                  </a:cubicBezTo>
                  <a:cubicBezTo>
                    <a:pt x="13" y="93"/>
                    <a:pt x="0" y="107"/>
                    <a:pt x="15" y="107"/>
                  </a:cubicBezTo>
                  <a:cubicBezTo>
                    <a:pt x="37" y="107"/>
                    <a:pt x="118" y="79"/>
                    <a:pt x="118" y="79"/>
                  </a:cubicBezTo>
                  <a:cubicBezTo>
                    <a:pt x="118" y="79"/>
                    <a:pt x="179" y="52"/>
                    <a:pt x="260" y="52"/>
                  </a:cubicBezTo>
                  <a:cubicBezTo>
                    <a:pt x="329" y="52"/>
                    <a:pt x="411" y="71"/>
                    <a:pt x="485" y="140"/>
                  </a:cubicBezTo>
                  <a:cubicBezTo>
                    <a:pt x="533" y="185"/>
                    <a:pt x="556" y="201"/>
                    <a:pt x="564" y="201"/>
                  </a:cubicBezTo>
                  <a:cubicBezTo>
                    <a:pt x="583" y="201"/>
                    <a:pt x="515" y="108"/>
                    <a:pt x="489" y="83"/>
                  </a:cubicBezTo>
                  <a:cubicBezTo>
                    <a:pt x="463" y="60"/>
                    <a:pt x="390" y="1"/>
                    <a:pt x="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4">
              <a:extLst>
                <a:ext uri="{FF2B5EF4-FFF2-40B4-BE49-F238E27FC236}">
                  <a16:creationId xmlns:a16="http://schemas.microsoft.com/office/drawing/2014/main" id="{B5982D57-7683-B5E3-CE71-2D7D0E451964}"/>
                </a:ext>
              </a:extLst>
            </p:cNvPr>
            <p:cNvSpPr/>
            <p:nvPr/>
          </p:nvSpPr>
          <p:spPr>
            <a:xfrm rot="-565977">
              <a:off x="8200285" y="3897979"/>
              <a:ext cx="81116" cy="39904"/>
            </a:xfrm>
            <a:custGeom>
              <a:avLst/>
              <a:gdLst/>
              <a:ahLst/>
              <a:cxnLst/>
              <a:rect l="l" t="t" r="r" b="b"/>
              <a:pathLst>
                <a:path w="559" h="275" extrusionOk="0">
                  <a:moveTo>
                    <a:pt x="232" y="0"/>
                  </a:moveTo>
                  <a:cubicBezTo>
                    <a:pt x="200" y="0"/>
                    <a:pt x="166" y="4"/>
                    <a:pt x="129" y="13"/>
                  </a:cubicBezTo>
                  <a:cubicBezTo>
                    <a:pt x="0" y="45"/>
                    <a:pt x="18" y="52"/>
                    <a:pt x="58" y="52"/>
                  </a:cubicBezTo>
                  <a:cubicBezTo>
                    <a:pt x="91" y="52"/>
                    <a:pt x="139" y="47"/>
                    <a:pt x="139" y="47"/>
                  </a:cubicBezTo>
                  <a:cubicBezTo>
                    <a:pt x="139" y="47"/>
                    <a:pt x="157" y="44"/>
                    <a:pt x="186" y="44"/>
                  </a:cubicBezTo>
                  <a:cubicBezTo>
                    <a:pt x="257" y="44"/>
                    <a:pt x="395" y="63"/>
                    <a:pt x="480" y="196"/>
                  </a:cubicBezTo>
                  <a:cubicBezTo>
                    <a:pt x="518" y="253"/>
                    <a:pt x="536" y="274"/>
                    <a:pt x="543" y="274"/>
                  </a:cubicBezTo>
                  <a:cubicBezTo>
                    <a:pt x="559" y="274"/>
                    <a:pt x="517" y="171"/>
                    <a:pt x="497" y="142"/>
                  </a:cubicBezTo>
                  <a:cubicBezTo>
                    <a:pt x="475" y="106"/>
                    <a:pt x="393"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a:extLst>
                <a:ext uri="{FF2B5EF4-FFF2-40B4-BE49-F238E27FC236}">
                  <a16:creationId xmlns:a16="http://schemas.microsoft.com/office/drawing/2014/main" id="{8462C467-92E9-BA84-F9CA-DF2FAC582FAF}"/>
                </a:ext>
              </a:extLst>
            </p:cNvPr>
            <p:cNvSpPr/>
            <p:nvPr/>
          </p:nvSpPr>
          <p:spPr>
            <a:xfrm rot="-565977">
              <a:off x="8255047" y="3954772"/>
              <a:ext cx="43678" cy="78647"/>
            </a:xfrm>
            <a:custGeom>
              <a:avLst/>
              <a:gdLst/>
              <a:ahLst/>
              <a:cxnLst/>
              <a:rect l="l" t="t" r="r" b="b"/>
              <a:pathLst>
                <a:path w="301" h="542" extrusionOk="0">
                  <a:moveTo>
                    <a:pt x="18" y="0"/>
                  </a:moveTo>
                  <a:lnTo>
                    <a:pt x="18" y="0"/>
                  </a:lnTo>
                  <a:cubicBezTo>
                    <a:pt x="0" y="0"/>
                    <a:pt x="88" y="85"/>
                    <a:pt x="88" y="85"/>
                  </a:cubicBezTo>
                  <a:cubicBezTo>
                    <a:pt x="88" y="85"/>
                    <a:pt x="261" y="230"/>
                    <a:pt x="197" y="442"/>
                  </a:cubicBezTo>
                  <a:cubicBezTo>
                    <a:pt x="174" y="516"/>
                    <a:pt x="172" y="541"/>
                    <a:pt x="179" y="541"/>
                  </a:cubicBezTo>
                  <a:cubicBezTo>
                    <a:pt x="193" y="541"/>
                    <a:pt x="239" y="452"/>
                    <a:pt x="249" y="419"/>
                  </a:cubicBezTo>
                  <a:cubicBezTo>
                    <a:pt x="263" y="371"/>
                    <a:pt x="300" y="195"/>
                    <a:pt x="107" y="56"/>
                  </a:cubicBezTo>
                  <a:cubicBezTo>
                    <a:pt x="50" y="15"/>
                    <a:pt x="25" y="0"/>
                    <a:pt x="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a:extLst>
                <a:ext uri="{FF2B5EF4-FFF2-40B4-BE49-F238E27FC236}">
                  <a16:creationId xmlns:a16="http://schemas.microsoft.com/office/drawing/2014/main" id="{C538AFA7-B377-991F-0E15-509D7108FBDC}"/>
                </a:ext>
              </a:extLst>
            </p:cNvPr>
            <p:cNvSpPr/>
            <p:nvPr/>
          </p:nvSpPr>
          <p:spPr>
            <a:xfrm rot="-565977">
              <a:off x="8357182" y="3897222"/>
              <a:ext cx="45129" cy="77341"/>
            </a:xfrm>
            <a:custGeom>
              <a:avLst/>
              <a:gdLst/>
              <a:ahLst/>
              <a:cxnLst/>
              <a:rect l="l" t="t" r="r" b="b"/>
              <a:pathLst>
                <a:path w="311" h="533" extrusionOk="0">
                  <a:moveTo>
                    <a:pt x="19" y="1"/>
                  </a:moveTo>
                  <a:lnTo>
                    <a:pt x="19" y="1"/>
                  </a:lnTo>
                  <a:cubicBezTo>
                    <a:pt x="0" y="1"/>
                    <a:pt x="93" y="82"/>
                    <a:pt x="93" y="82"/>
                  </a:cubicBezTo>
                  <a:cubicBezTo>
                    <a:pt x="93" y="82"/>
                    <a:pt x="273" y="217"/>
                    <a:pt x="222" y="432"/>
                  </a:cubicBezTo>
                  <a:cubicBezTo>
                    <a:pt x="204" y="506"/>
                    <a:pt x="203" y="532"/>
                    <a:pt x="210" y="532"/>
                  </a:cubicBezTo>
                  <a:cubicBezTo>
                    <a:pt x="223" y="532"/>
                    <a:pt x="264" y="440"/>
                    <a:pt x="272" y="407"/>
                  </a:cubicBezTo>
                  <a:cubicBezTo>
                    <a:pt x="284" y="358"/>
                    <a:pt x="311" y="180"/>
                    <a:pt x="110" y="51"/>
                  </a:cubicBezTo>
                  <a:cubicBezTo>
                    <a:pt x="52" y="14"/>
                    <a:pt x="27" y="1"/>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a:extLst>
                <a:ext uri="{FF2B5EF4-FFF2-40B4-BE49-F238E27FC236}">
                  <a16:creationId xmlns:a16="http://schemas.microsoft.com/office/drawing/2014/main" id="{C12062A9-89C8-4ECB-BC1A-DA6A0C4DC2F4}"/>
                </a:ext>
              </a:extLst>
            </p:cNvPr>
            <p:cNvSpPr/>
            <p:nvPr/>
          </p:nvSpPr>
          <p:spPr>
            <a:xfrm rot="-565977">
              <a:off x="8267896" y="3940243"/>
              <a:ext cx="58915" cy="64572"/>
            </a:xfrm>
            <a:custGeom>
              <a:avLst/>
              <a:gdLst/>
              <a:ahLst/>
              <a:cxnLst/>
              <a:rect l="l" t="t" r="r" b="b"/>
              <a:pathLst>
                <a:path w="406" h="445" extrusionOk="0">
                  <a:moveTo>
                    <a:pt x="39" y="1"/>
                  </a:moveTo>
                  <a:cubicBezTo>
                    <a:pt x="1" y="1"/>
                    <a:pt x="130" y="54"/>
                    <a:pt x="130" y="54"/>
                  </a:cubicBezTo>
                  <a:cubicBezTo>
                    <a:pt x="130" y="54"/>
                    <a:pt x="344" y="126"/>
                    <a:pt x="363" y="346"/>
                  </a:cubicBezTo>
                  <a:cubicBezTo>
                    <a:pt x="369" y="419"/>
                    <a:pt x="376" y="445"/>
                    <a:pt x="382" y="445"/>
                  </a:cubicBezTo>
                  <a:cubicBezTo>
                    <a:pt x="395" y="445"/>
                    <a:pt x="405" y="340"/>
                    <a:pt x="402" y="306"/>
                  </a:cubicBezTo>
                  <a:cubicBezTo>
                    <a:pt x="398" y="256"/>
                    <a:pt x="368" y="79"/>
                    <a:pt x="136" y="20"/>
                  </a:cubicBezTo>
                  <a:cubicBezTo>
                    <a:pt x="81" y="6"/>
                    <a:pt x="52" y="1"/>
                    <a:pt x="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a:extLst>
                <a:ext uri="{FF2B5EF4-FFF2-40B4-BE49-F238E27FC236}">
                  <a16:creationId xmlns:a16="http://schemas.microsoft.com/office/drawing/2014/main" id="{A1D9AA8C-D119-FB09-C1C2-2876DB4D39CA}"/>
                </a:ext>
              </a:extLst>
            </p:cNvPr>
            <p:cNvSpPr/>
            <p:nvPr/>
          </p:nvSpPr>
          <p:spPr>
            <a:xfrm rot="-565977">
              <a:off x="8327715" y="3920448"/>
              <a:ext cx="44113" cy="78211"/>
            </a:xfrm>
            <a:custGeom>
              <a:avLst/>
              <a:gdLst/>
              <a:ahLst/>
              <a:cxnLst/>
              <a:rect l="l" t="t" r="r" b="b"/>
              <a:pathLst>
                <a:path w="304" h="539" extrusionOk="0">
                  <a:moveTo>
                    <a:pt x="18" y="0"/>
                  </a:moveTo>
                  <a:lnTo>
                    <a:pt x="18" y="0"/>
                  </a:lnTo>
                  <a:cubicBezTo>
                    <a:pt x="0" y="0"/>
                    <a:pt x="89" y="84"/>
                    <a:pt x="89" y="84"/>
                  </a:cubicBezTo>
                  <a:cubicBezTo>
                    <a:pt x="89" y="84"/>
                    <a:pt x="264" y="226"/>
                    <a:pt x="203" y="439"/>
                  </a:cubicBezTo>
                  <a:cubicBezTo>
                    <a:pt x="182" y="513"/>
                    <a:pt x="181" y="539"/>
                    <a:pt x="188" y="539"/>
                  </a:cubicBezTo>
                  <a:cubicBezTo>
                    <a:pt x="201" y="539"/>
                    <a:pt x="246" y="448"/>
                    <a:pt x="255" y="416"/>
                  </a:cubicBezTo>
                  <a:cubicBezTo>
                    <a:pt x="268" y="367"/>
                    <a:pt x="303" y="191"/>
                    <a:pt x="107" y="55"/>
                  </a:cubicBezTo>
                  <a:cubicBezTo>
                    <a:pt x="50" y="15"/>
                    <a:pt x="25" y="0"/>
                    <a:pt x="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a:extLst>
                <a:ext uri="{FF2B5EF4-FFF2-40B4-BE49-F238E27FC236}">
                  <a16:creationId xmlns:a16="http://schemas.microsoft.com/office/drawing/2014/main" id="{C62FDC4A-580E-877D-8565-BAC6D02EF843}"/>
                </a:ext>
              </a:extLst>
            </p:cNvPr>
            <p:cNvSpPr/>
            <p:nvPr/>
          </p:nvSpPr>
          <p:spPr>
            <a:xfrm rot="-565977">
              <a:off x="8212252" y="3976353"/>
              <a:ext cx="54416" cy="66603"/>
            </a:xfrm>
            <a:custGeom>
              <a:avLst/>
              <a:gdLst/>
              <a:ahLst/>
              <a:cxnLst/>
              <a:rect l="l" t="t" r="r" b="b"/>
              <a:pathLst>
                <a:path w="375" h="459" extrusionOk="0">
                  <a:moveTo>
                    <a:pt x="364" y="0"/>
                  </a:moveTo>
                  <a:cubicBezTo>
                    <a:pt x="351" y="0"/>
                    <a:pt x="318" y="16"/>
                    <a:pt x="296" y="32"/>
                  </a:cubicBezTo>
                  <a:cubicBezTo>
                    <a:pt x="296" y="32"/>
                    <a:pt x="205" y="80"/>
                    <a:pt x="102" y="260"/>
                  </a:cubicBezTo>
                  <a:cubicBezTo>
                    <a:pt x="22" y="399"/>
                    <a:pt x="0" y="458"/>
                    <a:pt x="19" y="458"/>
                  </a:cubicBezTo>
                  <a:cubicBezTo>
                    <a:pt x="25" y="458"/>
                    <a:pt x="35" y="453"/>
                    <a:pt x="49" y="442"/>
                  </a:cubicBezTo>
                  <a:cubicBezTo>
                    <a:pt x="106" y="394"/>
                    <a:pt x="295" y="87"/>
                    <a:pt x="350" y="33"/>
                  </a:cubicBezTo>
                  <a:cubicBezTo>
                    <a:pt x="374" y="9"/>
                    <a:pt x="375"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a:extLst>
                <a:ext uri="{FF2B5EF4-FFF2-40B4-BE49-F238E27FC236}">
                  <a16:creationId xmlns:a16="http://schemas.microsoft.com/office/drawing/2014/main" id="{23044089-449B-707F-7C9C-54E06D21073A}"/>
                </a:ext>
              </a:extLst>
            </p:cNvPr>
            <p:cNvSpPr/>
            <p:nvPr/>
          </p:nvSpPr>
          <p:spPr>
            <a:xfrm rot="-565977">
              <a:off x="8211207" y="3844106"/>
              <a:ext cx="53110" cy="67183"/>
            </a:xfrm>
            <a:custGeom>
              <a:avLst/>
              <a:gdLst/>
              <a:ahLst/>
              <a:cxnLst/>
              <a:rect l="l" t="t" r="r" b="b"/>
              <a:pathLst>
                <a:path w="366" h="463" extrusionOk="0">
                  <a:moveTo>
                    <a:pt x="355" y="0"/>
                  </a:moveTo>
                  <a:cubicBezTo>
                    <a:pt x="342" y="0"/>
                    <a:pt x="309" y="16"/>
                    <a:pt x="287" y="32"/>
                  </a:cubicBezTo>
                  <a:cubicBezTo>
                    <a:pt x="287" y="32"/>
                    <a:pt x="207" y="106"/>
                    <a:pt x="104" y="288"/>
                  </a:cubicBezTo>
                  <a:cubicBezTo>
                    <a:pt x="31" y="416"/>
                    <a:pt x="1" y="463"/>
                    <a:pt x="10" y="463"/>
                  </a:cubicBezTo>
                  <a:cubicBezTo>
                    <a:pt x="13" y="463"/>
                    <a:pt x="23" y="455"/>
                    <a:pt x="39" y="442"/>
                  </a:cubicBezTo>
                  <a:cubicBezTo>
                    <a:pt x="97" y="395"/>
                    <a:pt x="286" y="87"/>
                    <a:pt x="341" y="32"/>
                  </a:cubicBezTo>
                  <a:cubicBezTo>
                    <a:pt x="365" y="9"/>
                    <a:pt x="365"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5830147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176"/>
        <p:cNvGrpSpPr/>
        <p:nvPr/>
      </p:nvGrpSpPr>
      <p:grpSpPr>
        <a:xfrm>
          <a:off x="0" y="0"/>
          <a:ext cx="0" cy="0"/>
          <a:chOff x="0" y="0"/>
          <a:chExt cx="0" cy="0"/>
        </a:xfrm>
      </p:grpSpPr>
      <p:sp>
        <p:nvSpPr>
          <p:cNvPr id="1177" name="Google Shape;1177;p37"/>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a:t>
            </a:r>
            <a:endParaRPr>
              <a:solidFill>
                <a:schemeClr val="lt2"/>
              </a:solidFill>
            </a:endParaRPr>
          </a:p>
        </p:txBody>
      </p:sp>
      <p:grpSp>
        <p:nvGrpSpPr>
          <p:cNvPr id="1178" name="Google Shape;1178;p37"/>
          <p:cNvGrpSpPr/>
          <p:nvPr/>
        </p:nvGrpSpPr>
        <p:grpSpPr>
          <a:xfrm>
            <a:off x="506152" y="339964"/>
            <a:ext cx="597776" cy="667776"/>
            <a:chOff x="-1981011" y="3336622"/>
            <a:chExt cx="536748" cy="599601"/>
          </a:xfrm>
        </p:grpSpPr>
        <p:sp>
          <p:nvSpPr>
            <p:cNvPr id="1179" name="Google Shape;1179;p37"/>
            <p:cNvSpPr/>
            <p:nvPr/>
          </p:nvSpPr>
          <p:spPr>
            <a:xfrm>
              <a:off x="-1763871" y="3680199"/>
              <a:ext cx="26291" cy="17747"/>
            </a:xfrm>
            <a:custGeom>
              <a:avLst/>
              <a:gdLst/>
              <a:ahLst/>
              <a:cxnLst/>
              <a:rect l="l" t="t" r="r" b="b"/>
              <a:pathLst>
                <a:path w="320" h="216" extrusionOk="0">
                  <a:moveTo>
                    <a:pt x="50" y="1"/>
                  </a:moveTo>
                  <a:cubicBezTo>
                    <a:pt x="35" y="1"/>
                    <a:pt x="21" y="8"/>
                    <a:pt x="13" y="22"/>
                  </a:cubicBezTo>
                  <a:cubicBezTo>
                    <a:pt x="1" y="42"/>
                    <a:pt x="7" y="68"/>
                    <a:pt x="28" y="80"/>
                  </a:cubicBezTo>
                  <a:lnTo>
                    <a:pt x="248" y="210"/>
                  </a:lnTo>
                  <a:cubicBezTo>
                    <a:pt x="255" y="214"/>
                    <a:pt x="263" y="215"/>
                    <a:pt x="271" y="215"/>
                  </a:cubicBezTo>
                  <a:cubicBezTo>
                    <a:pt x="285" y="215"/>
                    <a:pt x="299" y="209"/>
                    <a:pt x="307" y="195"/>
                  </a:cubicBezTo>
                  <a:cubicBezTo>
                    <a:pt x="319" y="175"/>
                    <a:pt x="312" y="148"/>
                    <a:pt x="292" y="137"/>
                  </a:cubicBezTo>
                  <a:lnTo>
                    <a:pt x="70" y="6"/>
                  </a:lnTo>
                  <a:cubicBezTo>
                    <a:pt x="64" y="2"/>
                    <a:pt x="57" y="1"/>
                    <a:pt x="5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1788272" y="3537083"/>
              <a:ext cx="26373" cy="17664"/>
            </a:xfrm>
            <a:custGeom>
              <a:avLst/>
              <a:gdLst/>
              <a:ahLst/>
              <a:cxnLst/>
              <a:rect l="l" t="t" r="r" b="b"/>
              <a:pathLst>
                <a:path w="321" h="215" extrusionOk="0">
                  <a:moveTo>
                    <a:pt x="272" y="1"/>
                  </a:moveTo>
                  <a:cubicBezTo>
                    <a:pt x="264" y="1"/>
                    <a:pt x="256" y="3"/>
                    <a:pt x="249" y="7"/>
                  </a:cubicBezTo>
                  <a:lnTo>
                    <a:pt x="27" y="135"/>
                  </a:lnTo>
                  <a:cubicBezTo>
                    <a:pt x="7" y="147"/>
                    <a:pt x="0" y="173"/>
                    <a:pt x="12" y="193"/>
                  </a:cubicBezTo>
                  <a:cubicBezTo>
                    <a:pt x="19" y="208"/>
                    <a:pt x="34" y="214"/>
                    <a:pt x="49" y="214"/>
                  </a:cubicBezTo>
                  <a:cubicBezTo>
                    <a:pt x="57" y="214"/>
                    <a:pt x="63" y="213"/>
                    <a:pt x="70" y="209"/>
                  </a:cubicBezTo>
                  <a:lnTo>
                    <a:pt x="292" y="80"/>
                  </a:lnTo>
                  <a:cubicBezTo>
                    <a:pt x="312" y="69"/>
                    <a:pt x="320" y="43"/>
                    <a:pt x="308" y="23"/>
                  </a:cubicBezTo>
                  <a:cubicBezTo>
                    <a:pt x="300" y="9"/>
                    <a:pt x="286" y="1"/>
                    <a:pt x="272"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1981011" y="3336622"/>
              <a:ext cx="454756" cy="585472"/>
            </a:xfrm>
            <a:custGeom>
              <a:avLst/>
              <a:gdLst/>
              <a:ahLst/>
              <a:cxnLst/>
              <a:rect l="l" t="t" r="r" b="b"/>
              <a:pathLst>
                <a:path w="5535" h="7126" extrusionOk="0">
                  <a:moveTo>
                    <a:pt x="3716" y="1"/>
                  </a:moveTo>
                  <a:cubicBezTo>
                    <a:pt x="3371" y="1"/>
                    <a:pt x="2982" y="113"/>
                    <a:pt x="2569" y="351"/>
                  </a:cubicBezTo>
                  <a:cubicBezTo>
                    <a:pt x="1150" y="1170"/>
                    <a:pt x="1" y="3162"/>
                    <a:pt x="1" y="4799"/>
                  </a:cubicBezTo>
                  <a:cubicBezTo>
                    <a:pt x="1" y="5618"/>
                    <a:pt x="289" y="6193"/>
                    <a:pt x="753" y="6463"/>
                  </a:cubicBezTo>
                  <a:lnTo>
                    <a:pt x="1901" y="7126"/>
                  </a:lnTo>
                  <a:lnTo>
                    <a:pt x="5534" y="835"/>
                  </a:lnTo>
                  <a:lnTo>
                    <a:pt x="4386" y="171"/>
                  </a:lnTo>
                  <a:cubicBezTo>
                    <a:pt x="4191" y="59"/>
                    <a:pt x="3965" y="1"/>
                    <a:pt x="37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1907481" y="3391174"/>
              <a:ext cx="463218" cy="545049"/>
            </a:xfrm>
            <a:custGeom>
              <a:avLst/>
              <a:gdLst/>
              <a:ahLst/>
              <a:cxnLst/>
              <a:rect l="l" t="t" r="r" b="b"/>
              <a:pathLst>
                <a:path w="5638" h="6634" extrusionOk="0">
                  <a:moveTo>
                    <a:pt x="3968" y="1"/>
                  </a:moveTo>
                  <a:cubicBezTo>
                    <a:pt x="3006" y="1"/>
                    <a:pt x="1806" y="880"/>
                    <a:pt x="1003" y="2268"/>
                  </a:cubicBezTo>
                  <a:cubicBezTo>
                    <a:pt x="1" y="4006"/>
                    <a:pt x="1" y="5883"/>
                    <a:pt x="1003" y="6463"/>
                  </a:cubicBezTo>
                  <a:cubicBezTo>
                    <a:pt x="1204" y="6579"/>
                    <a:pt x="1430" y="6634"/>
                    <a:pt x="1670" y="6634"/>
                  </a:cubicBezTo>
                  <a:cubicBezTo>
                    <a:pt x="2632" y="6634"/>
                    <a:pt x="3833" y="5755"/>
                    <a:pt x="4636" y="4365"/>
                  </a:cubicBezTo>
                  <a:cubicBezTo>
                    <a:pt x="5638" y="2629"/>
                    <a:pt x="5638" y="752"/>
                    <a:pt x="4636" y="172"/>
                  </a:cubicBezTo>
                  <a:cubicBezTo>
                    <a:pt x="4435" y="56"/>
                    <a:pt x="4209" y="1"/>
                    <a:pt x="39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1785068" y="3457884"/>
              <a:ext cx="249684" cy="396176"/>
            </a:xfrm>
            <a:custGeom>
              <a:avLst/>
              <a:gdLst/>
              <a:ahLst/>
              <a:cxnLst/>
              <a:rect l="l" t="t" r="r" b="b"/>
              <a:pathLst>
                <a:path w="3039" h="4822" extrusionOk="0">
                  <a:moveTo>
                    <a:pt x="3039" y="0"/>
                  </a:moveTo>
                  <a:lnTo>
                    <a:pt x="2156" y="511"/>
                  </a:lnTo>
                  <a:lnTo>
                    <a:pt x="1333" y="3345"/>
                  </a:lnTo>
                  <a:lnTo>
                    <a:pt x="884" y="2313"/>
                  </a:lnTo>
                  <a:lnTo>
                    <a:pt x="1" y="2822"/>
                  </a:lnTo>
                  <a:lnTo>
                    <a:pt x="872" y="4821"/>
                  </a:lnTo>
                  <a:lnTo>
                    <a:pt x="912" y="4799"/>
                  </a:lnTo>
                  <a:lnTo>
                    <a:pt x="1755" y="4312"/>
                  </a:lnTo>
                  <a:lnTo>
                    <a:pt x="1794" y="4288"/>
                  </a:lnTo>
                  <a:lnTo>
                    <a:pt x="3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37"/>
          <p:cNvGrpSpPr/>
          <p:nvPr/>
        </p:nvGrpSpPr>
        <p:grpSpPr>
          <a:xfrm>
            <a:off x="159525" y="1065017"/>
            <a:ext cx="1111141" cy="1006507"/>
            <a:chOff x="7443684" y="123535"/>
            <a:chExt cx="968230" cy="877130"/>
          </a:xfrm>
        </p:grpSpPr>
        <p:sp>
          <p:nvSpPr>
            <p:cNvPr id="1185" name="Google Shape;1185;p37"/>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7"/>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7"/>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7"/>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7"/>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7"/>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7"/>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7"/>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7"/>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37"/>
          <p:cNvGrpSpPr/>
          <p:nvPr/>
        </p:nvGrpSpPr>
        <p:grpSpPr>
          <a:xfrm>
            <a:off x="7595596" y="3149422"/>
            <a:ext cx="1245385" cy="1593962"/>
            <a:chOff x="7577235" y="3020097"/>
            <a:chExt cx="985897" cy="1261745"/>
          </a:xfrm>
        </p:grpSpPr>
        <p:sp>
          <p:nvSpPr>
            <p:cNvPr id="1210" name="Google Shape;1210;p37"/>
            <p:cNvSpPr/>
            <p:nvPr/>
          </p:nvSpPr>
          <p:spPr>
            <a:xfrm flipH="1">
              <a:off x="7840202" y="3971655"/>
              <a:ext cx="330908" cy="252290"/>
            </a:xfrm>
            <a:custGeom>
              <a:avLst/>
              <a:gdLst/>
              <a:ahLst/>
              <a:cxnLst/>
              <a:rect l="l" t="t" r="r" b="b"/>
              <a:pathLst>
                <a:path w="6503" h="4958" extrusionOk="0">
                  <a:moveTo>
                    <a:pt x="2007" y="0"/>
                  </a:moveTo>
                  <a:cubicBezTo>
                    <a:pt x="1734" y="0"/>
                    <a:pt x="1462" y="71"/>
                    <a:pt x="1217" y="212"/>
                  </a:cubicBezTo>
                  <a:lnTo>
                    <a:pt x="663" y="533"/>
                  </a:lnTo>
                  <a:lnTo>
                    <a:pt x="0" y="1767"/>
                  </a:lnTo>
                  <a:lnTo>
                    <a:pt x="152" y="2858"/>
                  </a:lnTo>
                  <a:cubicBezTo>
                    <a:pt x="231" y="3425"/>
                    <a:pt x="565" y="3923"/>
                    <a:pt x="1061" y="4209"/>
                  </a:cubicBezTo>
                  <a:lnTo>
                    <a:pt x="1973" y="4747"/>
                  </a:lnTo>
                  <a:cubicBezTo>
                    <a:pt x="2217" y="4887"/>
                    <a:pt x="2489" y="4957"/>
                    <a:pt x="2761" y="4957"/>
                  </a:cubicBezTo>
                  <a:cubicBezTo>
                    <a:pt x="3034" y="4957"/>
                    <a:pt x="3306" y="4887"/>
                    <a:pt x="3550" y="4747"/>
                  </a:cubicBezTo>
                  <a:lnTo>
                    <a:pt x="6124" y="3260"/>
                  </a:lnTo>
                  <a:cubicBezTo>
                    <a:pt x="6406" y="3097"/>
                    <a:pt x="6502" y="2775"/>
                    <a:pt x="6413" y="2503"/>
                  </a:cubicBezTo>
                  <a:cubicBezTo>
                    <a:pt x="6368" y="2360"/>
                    <a:pt x="6271" y="2231"/>
                    <a:pt x="6124" y="2146"/>
                  </a:cubicBezTo>
                  <a:lnTo>
                    <a:pt x="2795" y="212"/>
                  </a:lnTo>
                  <a:cubicBezTo>
                    <a:pt x="2551" y="71"/>
                    <a:pt x="2279" y="0"/>
                    <a:pt x="2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7"/>
            <p:cNvSpPr/>
            <p:nvPr/>
          </p:nvSpPr>
          <p:spPr>
            <a:xfrm flipH="1">
              <a:off x="7840304" y="3904995"/>
              <a:ext cx="317882" cy="298545"/>
            </a:xfrm>
            <a:custGeom>
              <a:avLst/>
              <a:gdLst/>
              <a:ahLst/>
              <a:cxnLst/>
              <a:rect l="l" t="t" r="r" b="b"/>
              <a:pathLst>
                <a:path w="6247" h="5867" extrusionOk="0">
                  <a:moveTo>
                    <a:pt x="1540" y="1"/>
                  </a:moveTo>
                  <a:lnTo>
                    <a:pt x="1540" y="930"/>
                  </a:lnTo>
                  <a:cubicBezTo>
                    <a:pt x="1429" y="945"/>
                    <a:pt x="1319" y="966"/>
                    <a:pt x="1212" y="1006"/>
                  </a:cubicBezTo>
                  <a:cubicBezTo>
                    <a:pt x="1127" y="1035"/>
                    <a:pt x="1043" y="1073"/>
                    <a:pt x="965" y="1120"/>
                  </a:cubicBezTo>
                  <a:lnTo>
                    <a:pt x="725" y="1259"/>
                  </a:lnTo>
                  <a:lnTo>
                    <a:pt x="409" y="1843"/>
                  </a:lnTo>
                  <a:lnTo>
                    <a:pt x="1" y="2280"/>
                  </a:lnTo>
                  <a:lnTo>
                    <a:pt x="236" y="3868"/>
                  </a:lnTo>
                  <a:lnTo>
                    <a:pt x="283" y="4180"/>
                  </a:lnTo>
                  <a:cubicBezTo>
                    <a:pt x="348" y="4614"/>
                    <a:pt x="602" y="4995"/>
                    <a:pt x="975" y="5218"/>
                  </a:cubicBezTo>
                  <a:cubicBezTo>
                    <a:pt x="985" y="5228"/>
                    <a:pt x="996" y="5235"/>
                    <a:pt x="1009" y="5240"/>
                  </a:cubicBezTo>
                  <a:lnTo>
                    <a:pt x="1719" y="5655"/>
                  </a:lnTo>
                  <a:cubicBezTo>
                    <a:pt x="1963" y="5796"/>
                    <a:pt x="2235" y="5867"/>
                    <a:pt x="2507" y="5867"/>
                  </a:cubicBezTo>
                  <a:cubicBezTo>
                    <a:pt x="2780" y="5867"/>
                    <a:pt x="3052" y="5796"/>
                    <a:pt x="3296" y="5655"/>
                  </a:cubicBezTo>
                  <a:lnTo>
                    <a:pt x="5870" y="4168"/>
                  </a:lnTo>
                  <a:cubicBezTo>
                    <a:pt x="6015" y="4083"/>
                    <a:pt x="6114" y="3957"/>
                    <a:pt x="6159" y="3813"/>
                  </a:cubicBezTo>
                  <a:cubicBezTo>
                    <a:pt x="6247" y="3550"/>
                    <a:pt x="6157" y="3242"/>
                    <a:pt x="5896" y="3073"/>
                  </a:cubicBezTo>
                  <a:lnTo>
                    <a:pt x="5292" y="2725"/>
                  </a:lnTo>
                  <a:lnTo>
                    <a:pt x="4550" y="2301"/>
                  </a:lnTo>
                  <a:cubicBezTo>
                    <a:pt x="4304" y="2160"/>
                    <a:pt x="4105" y="1952"/>
                    <a:pt x="3979" y="1706"/>
                  </a:cubicBezTo>
                  <a:cubicBezTo>
                    <a:pt x="3901" y="1560"/>
                    <a:pt x="3848" y="1404"/>
                    <a:pt x="3825" y="1240"/>
                  </a:cubicBezTo>
                  <a:lnTo>
                    <a:pt x="36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7"/>
            <p:cNvSpPr/>
            <p:nvPr/>
          </p:nvSpPr>
          <p:spPr>
            <a:xfrm flipH="1">
              <a:off x="7840304" y="3991806"/>
              <a:ext cx="305873" cy="211735"/>
            </a:xfrm>
            <a:custGeom>
              <a:avLst/>
              <a:gdLst/>
              <a:ahLst/>
              <a:cxnLst/>
              <a:rect l="l" t="t" r="r" b="b"/>
              <a:pathLst>
                <a:path w="6011" h="4161" extrusionOk="0">
                  <a:moveTo>
                    <a:pt x="3743" y="1"/>
                  </a:moveTo>
                  <a:lnTo>
                    <a:pt x="0" y="2162"/>
                  </a:lnTo>
                  <a:lnTo>
                    <a:pt x="47" y="2474"/>
                  </a:lnTo>
                  <a:cubicBezTo>
                    <a:pt x="112" y="2908"/>
                    <a:pt x="366" y="3289"/>
                    <a:pt x="739" y="3512"/>
                  </a:cubicBezTo>
                  <a:cubicBezTo>
                    <a:pt x="749" y="3522"/>
                    <a:pt x="760" y="3529"/>
                    <a:pt x="773" y="3534"/>
                  </a:cubicBezTo>
                  <a:lnTo>
                    <a:pt x="1483" y="3949"/>
                  </a:lnTo>
                  <a:cubicBezTo>
                    <a:pt x="1727" y="4090"/>
                    <a:pt x="1999" y="4161"/>
                    <a:pt x="2271" y="4161"/>
                  </a:cubicBezTo>
                  <a:cubicBezTo>
                    <a:pt x="2544" y="4161"/>
                    <a:pt x="2816" y="4090"/>
                    <a:pt x="3060" y="3949"/>
                  </a:cubicBezTo>
                  <a:lnTo>
                    <a:pt x="5634" y="2462"/>
                  </a:lnTo>
                  <a:cubicBezTo>
                    <a:pt x="5779" y="2377"/>
                    <a:pt x="5878" y="2251"/>
                    <a:pt x="5923" y="2107"/>
                  </a:cubicBezTo>
                  <a:cubicBezTo>
                    <a:pt x="6011" y="1844"/>
                    <a:pt x="5921" y="1536"/>
                    <a:pt x="5660" y="1367"/>
                  </a:cubicBezTo>
                  <a:lnTo>
                    <a:pt x="5056" y="1019"/>
                  </a:lnTo>
                  <a:lnTo>
                    <a:pt x="4314" y="595"/>
                  </a:lnTo>
                  <a:cubicBezTo>
                    <a:pt x="4067" y="454"/>
                    <a:pt x="3869" y="246"/>
                    <a:pt x="3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7"/>
            <p:cNvSpPr/>
            <p:nvPr/>
          </p:nvSpPr>
          <p:spPr>
            <a:xfrm flipH="1">
              <a:off x="7840304" y="4043607"/>
              <a:ext cx="268319" cy="159933"/>
            </a:xfrm>
            <a:custGeom>
              <a:avLst/>
              <a:gdLst/>
              <a:ahLst/>
              <a:cxnLst/>
              <a:rect l="l" t="t" r="r" b="b"/>
              <a:pathLst>
                <a:path w="5273" h="3143" extrusionOk="0">
                  <a:moveTo>
                    <a:pt x="4318" y="1"/>
                  </a:moveTo>
                  <a:lnTo>
                    <a:pt x="1" y="2493"/>
                  </a:lnTo>
                  <a:cubicBezTo>
                    <a:pt x="12" y="2504"/>
                    <a:pt x="22" y="2511"/>
                    <a:pt x="35" y="2516"/>
                  </a:cubicBezTo>
                  <a:lnTo>
                    <a:pt x="745" y="2931"/>
                  </a:lnTo>
                  <a:cubicBezTo>
                    <a:pt x="989" y="3072"/>
                    <a:pt x="1261" y="3143"/>
                    <a:pt x="1533" y="3143"/>
                  </a:cubicBezTo>
                  <a:cubicBezTo>
                    <a:pt x="1806" y="3143"/>
                    <a:pt x="2078" y="3072"/>
                    <a:pt x="2323" y="2931"/>
                  </a:cubicBezTo>
                  <a:lnTo>
                    <a:pt x="4896" y="1444"/>
                  </a:lnTo>
                  <a:cubicBezTo>
                    <a:pt x="5041" y="1359"/>
                    <a:pt x="5140" y="1232"/>
                    <a:pt x="5185" y="1089"/>
                  </a:cubicBezTo>
                  <a:cubicBezTo>
                    <a:pt x="5273" y="825"/>
                    <a:pt x="5183" y="518"/>
                    <a:pt x="4922" y="349"/>
                  </a:cubicBezTo>
                  <a:lnTo>
                    <a:pt x="4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7"/>
            <p:cNvSpPr/>
            <p:nvPr/>
          </p:nvSpPr>
          <p:spPr>
            <a:xfrm flipH="1">
              <a:off x="7588990" y="3020097"/>
              <a:ext cx="974142" cy="1255384"/>
            </a:xfrm>
            <a:custGeom>
              <a:avLst/>
              <a:gdLst/>
              <a:ahLst/>
              <a:cxnLst/>
              <a:rect l="l" t="t" r="r" b="b"/>
              <a:pathLst>
                <a:path w="19144" h="24671" extrusionOk="0">
                  <a:moveTo>
                    <a:pt x="18023" y="1"/>
                  </a:moveTo>
                  <a:cubicBezTo>
                    <a:pt x="17930" y="1"/>
                    <a:pt x="17834" y="24"/>
                    <a:pt x="17743" y="77"/>
                  </a:cubicBezTo>
                  <a:lnTo>
                    <a:pt x="869" y="9819"/>
                  </a:lnTo>
                  <a:cubicBezTo>
                    <a:pt x="339" y="10124"/>
                    <a:pt x="11" y="10690"/>
                    <a:pt x="10" y="11302"/>
                  </a:cubicBezTo>
                  <a:lnTo>
                    <a:pt x="2" y="23759"/>
                  </a:lnTo>
                  <a:cubicBezTo>
                    <a:pt x="1" y="23930"/>
                    <a:pt x="73" y="24075"/>
                    <a:pt x="183" y="24177"/>
                  </a:cubicBezTo>
                  <a:lnTo>
                    <a:pt x="174" y="24191"/>
                  </a:lnTo>
                  <a:lnTo>
                    <a:pt x="288" y="24256"/>
                  </a:lnTo>
                  <a:lnTo>
                    <a:pt x="1004" y="24671"/>
                  </a:lnTo>
                  <a:lnTo>
                    <a:pt x="1739" y="23398"/>
                  </a:lnTo>
                  <a:lnTo>
                    <a:pt x="17459" y="14289"/>
                  </a:lnTo>
                  <a:cubicBezTo>
                    <a:pt x="17955" y="14004"/>
                    <a:pt x="18260" y="13477"/>
                    <a:pt x="18260" y="12907"/>
                  </a:cubicBezTo>
                  <a:lnTo>
                    <a:pt x="18268" y="2000"/>
                  </a:lnTo>
                  <a:lnTo>
                    <a:pt x="18299" y="2018"/>
                  </a:lnTo>
                  <a:lnTo>
                    <a:pt x="19144" y="555"/>
                  </a:lnTo>
                  <a:lnTo>
                    <a:pt x="18287" y="60"/>
                  </a:lnTo>
                  <a:lnTo>
                    <a:pt x="18285" y="64"/>
                  </a:lnTo>
                  <a:cubicBezTo>
                    <a:pt x="18204" y="24"/>
                    <a:pt x="18115" y="1"/>
                    <a:pt x="18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7"/>
            <p:cNvSpPr/>
            <p:nvPr/>
          </p:nvSpPr>
          <p:spPr>
            <a:xfrm flipH="1">
              <a:off x="7577235" y="3042640"/>
              <a:ext cx="945291" cy="1239202"/>
            </a:xfrm>
            <a:custGeom>
              <a:avLst/>
              <a:gdLst/>
              <a:ahLst/>
              <a:cxnLst/>
              <a:rect l="l" t="t" r="r" b="b"/>
              <a:pathLst>
                <a:path w="18577" h="24353" extrusionOk="0">
                  <a:moveTo>
                    <a:pt x="18001" y="1"/>
                  </a:moveTo>
                  <a:cubicBezTo>
                    <a:pt x="17905" y="1"/>
                    <a:pt x="17808" y="25"/>
                    <a:pt x="17715" y="78"/>
                  </a:cubicBezTo>
                  <a:lnTo>
                    <a:pt x="868" y="9836"/>
                  </a:lnTo>
                  <a:cubicBezTo>
                    <a:pt x="337" y="10141"/>
                    <a:pt x="10" y="10706"/>
                    <a:pt x="9" y="11319"/>
                  </a:cubicBezTo>
                  <a:lnTo>
                    <a:pt x="1" y="23776"/>
                  </a:lnTo>
                  <a:cubicBezTo>
                    <a:pt x="0" y="24112"/>
                    <a:pt x="276" y="24353"/>
                    <a:pt x="576" y="24353"/>
                  </a:cubicBezTo>
                  <a:cubicBezTo>
                    <a:pt x="671" y="24353"/>
                    <a:pt x="769" y="24328"/>
                    <a:pt x="862" y="24275"/>
                  </a:cubicBezTo>
                  <a:lnTo>
                    <a:pt x="17767" y="14484"/>
                  </a:lnTo>
                  <a:cubicBezTo>
                    <a:pt x="18261" y="14199"/>
                    <a:pt x="18566" y="13672"/>
                    <a:pt x="18568" y="13101"/>
                  </a:cubicBezTo>
                  <a:lnTo>
                    <a:pt x="18577" y="577"/>
                  </a:lnTo>
                  <a:cubicBezTo>
                    <a:pt x="18577" y="241"/>
                    <a:pt x="18301" y="1"/>
                    <a:pt x="18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7"/>
            <p:cNvSpPr/>
            <p:nvPr/>
          </p:nvSpPr>
          <p:spPr>
            <a:xfrm flipH="1">
              <a:off x="7596673" y="3037551"/>
              <a:ext cx="934757" cy="1237218"/>
            </a:xfrm>
            <a:custGeom>
              <a:avLst/>
              <a:gdLst/>
              <a:ahLst/>
              <a:cxnLst/>
              <a:rect l="l" t="t" r="r" b="b"/>
              <a:pathLst>
                <a:path w="18370" h="24314" extrusionOk="0">
                  <a:moveTo>
                    <a:pt x="17996" y="1"/>
                  </a:moveTo>
                  <a:cubicBezTo>
                    <a:pt x="17902" y="1"/>
                    <a:pt x="17806" y="25"/>
                    <a:pt x="17715" y="77"/>
                  </a:cubicBezTo>
                  <a:lnTo>
                    <a:pt x="868" y="9834"/>
                  </a:lnTo>
                  <a:cubicBezTo>
                    <a:pt x="337" y="10140"/>
                    <a:pt x="10" y="10705"/>
                    <a:pt x="10" y="11317"/>
                  </a:cubicBezTo>
                  <a:lnTo>
                    <a:pt x="1" y="23775"/>
                  </a:lnTo>
                  <a:cubicBezTo>
                    <a:pt x="1" y="24035"/>
                    <a:pt x="167" y="24236"/>
                    <a:pt x="382" y="24313"/>
                  </a:cubicBezTo>
                  <a:cubicBezTo>
                    <a:pt x="260" y="24211"/>
                    <a:pt x="175" y="24059"/>
                    <a:pt x="176" y="23876"/>
                  </a:cubicBezTo>
                  <a:lnTo>
                    <a:pt x="184" y="11419"/>
                  </a:lnTo>
                  <a:cubicBezTo>
                    <a:pt x="185" y="10806"/>
                    <a:pt x="512" y="10241"/>
                    <a:pt x="1043" y="9936"/>
                  </a:cubicBezTo>
                  <a:lnTo>
                    <a:pt x="17890" y="178"/>
                  </a:lnTo>
                  <a:cubicBezTo>
                    <a:pt x="17981" y="127"/>
                    <a:pt x="18076" y="103"/>
                    <a:pt x="18170" y="103"/>
                  </a:cubicBezTo>
                  <a:cubicBezTo>
                    <a:pt x="18239" y="103"/>
                    <a:pt x="18306" y="116"/>
                    <a:pt x="18370" y="139"/>
                  </a:cubicBezTo>
                  <a:cubicBezTo>
                    <a:pt x="18266" y="52"/>
                    <a:pt x="18134" y="1"/>
                    <a:pt x="17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7"/>
            <p:cNvSpPr/>
            <p:nvPr/>
          </p:nvSpPr>
          <p:spPr>
            <a:xfrm flipH="1">
              <a:off x="7604000" y="3088080"/>
              <a:ext cx="891811" cy="1074589"/>
            </a:xfrm>
            <a:custGeom>
              <a:avLst/>
              <a:gdLst/>
              <a:ahLst/>
              <a:cxnLst/>
              <a:rect l="l" t="t" r="r" b="b"/>
              <a:pathLst>
                <a:path w="17526" h="21118" extrusionOk="0">
                  <a:moveTo>
                    <a:pt x="17249" y="0"/>
                  </a:moveTo>
                  <a:cubicBezTo>
                    <a:pt x="17203" y="0"/>
                    <a:pt x="17155" y="12"/>
                    <a:pt x="17110" y="38"/>
                  </a:cubicBezTo>
                  <a:lnTo>
                    <a:pt x="574" y="9585"/>
                  </a:lnTo>
                  <a:cubicBezTo>
                    <a:pt x="219" y="9790"/>
                    <a:pt x="1" y="10168"/>
                    <a:pt x="1" y="10579"/>
                  </a:cubicBezTo>
                  <a:lnTo>
                    <a:pt x="1" y="21118"/>
                  </a:lnTo>
                  <a:lnTo>
                    <a:pt x="17526" y="11000"/>
                  </a:lnTo>
                  <a:lnTo>
                    <a:pt x="17526" y="278"/>
                  </a:lnTo>
                  <a:cubicBezTo>
                    <a:pt x="17526" y="116"/>
                    <a:pt x="17393" y="0"/>
                    <a:pt x="172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7"/>
            <p:cNvSpPr/>
            <p:nvPr/>
          </p:nvSpPr>
          <p:spPr>
            <a:xfrm flipH="1">
              <a:off x="7633920" y="3132147"/>
              <a:ext cx="831919" cy="965034"/>
            </a:xfrm>
            <a:custGeom>
              <a:avLst/>
              <a:gdLst/>
              <a:ahLst/>
              <a:cxnLst/>
              <a:rect l="l" t="t" r="r" b="b"/>
              <a:pathLst>
                <a:path w="16349" h="18965" extrusionOk="0">
                  <a:moveTo>
                    <a:pt x="16349" y="1"/>
                  </a:moveTo>
                  <a:lnTo>
                    <a:pt x="1" y="9439"/>
                  </a:lnTo>
                  <a:lnTo>
                    <a:pt x="1" y="18965"/>
                  </a:lnTo>
                  <a:lnTo>
                    <a:pt x="16349" y="9526"/>
                  </a:lnTo>
                  <a:lnTo>
                    <a:pt x="163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7"/>
            <p:cNvSpPr/>
            <p:nvPr/>
          </p:nvSpPr>
          <p:spPr>
            <a:xfrm flipH="1">
              <a:off x="7686884" y="3192446"/>
              <a:ext cx="722218" cy="837728"/>
            </a:xfrm>
            <a:custGeom>
              <a:avLst/>
              <a:gdLst/>
              <a:ahLst/>
              <a:cxnLst/>
              <a:rect l="l" t="t" r="r" b="b"/>
              <a:pathLst>
                <a:path w="14193" h="16463" extrusionOk="0">
                  <a:moveTo>
                    <a:pt x="14192" y="0"/>
                  </a:moveTo>
                  <a:lnTo>
                    <a:pt x="1" y="8193"/>
                  </a:lnTo>
                  <a:lnTo>
                    <a:pt x="1" y="16462"/>
                  </a:lnTo>
                  <a:lnTo>
                    <a:pt x="14192" y="8269"/>
                  </a:lnTo>
                  <a:lnTo>
                    <a:pt x="141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2">
          <a:extLst>
            <a:ext uri="{FF2B5EF4-FFF2-40B4-BE49-F238E27FC236}">
              <a16:creationId xmlns:a16="http://schemas.microsoft.com/office/drawing/2014/main" id="{2B4FC556-3291-911C-8293-C627E875891A}"/>
            </a:ext>
          </a:extLst>
        </p:cNvPr>
        <p:cNvGrpSpPr/>
        <p:nvPr/>
      </p:nvGrpSpPr>
      <p:grpSpPr>
        <a:xfrm>
          <a:off x="0" y="0"/>
          <a:ext cx="0" cy="0"/>
          <a:chOff x="0" y="0"/>
          <a:chExt cx="0" cy="0"/>
        </a:xfrm>
      </p:grpSpPr>
      <p:sp>
        <p:nvSpPr>
          <p:cNvPr id="743" name="Google Shape;743;p33">
            <a:extLst>
              <a:ext uri="{FF2B5EF4-FFF2-40B4-BE49-F238E27FC236}">
                <a16:creationId xmlns:a16="http://schemas.microsoft.com/office/drawing/2014/main" id="{3E751674-2A3D-72B4-28C3-459CD3AFD253}"/>
              </a:ext>
            </a:extLst>
          </p:cNvPr>
          <p:cNvSpPr txBox="1">
            <a:spLocks noGrp="1"/>
          </p:cNvSpPr>
          <p:nvPr>
            <p:ph type="title"/>
          </p:nvPr>
        </p:nvSpPr>
        <p:spPr>
          <a:xfrm>
            <a:off x="719999" y="445025"/>
            <a:ext cx="512323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 </a:t>
            </a:r>
            <a:r>
              <a:rPr lang="en">
                <a:solidFill>
                  <a:schemeClr val="lt2"/>
                </a:solidFill>
              </a:rPr>
              <a:t>ARCHITECTURE</a:t>
            </a:r>
            <a:endParaRPr>
              <a:solidFill>
                <a:schemeClr val="lt2"/>
              </a:solidFill>
            </a:endParaRPr>
          </a:p>
        </p:txBody>
      </p:sp>
      <p:grpSp>
        <p:nvGrpSpPr>
          <p:cNvPr id="911" name="Google Shape;911;p33">
            <a:extLst>
              <a:ext uri="{FF2B5EF4-FFF2-40B4-BE49-F238E27FC236}">
                <a16:creationId xmlns:a16="http://schemas.microsoft.com/office/drawing/2014/main" id="{3721ADF7-35A0-6629-E6FA-BEA56B514645}"/>
              </a:ext>
            </a:extLst>
          </p:cNvPr>
          <p:cNvGrpSpPr/>
          <p:nvPr/>
        </p:nvGrpSpPr>
        <p:grpSpPr>
          <a:xfrm>
            <a:off x="299286" y="3868771"/>
            <a:ext cx="510276" cy="1011126"/>
            <a:chOff x="331179" y="148675"/>
            <a:chExt cx="557496" cy="1104693"/>
          </a:xfrm>
        </p:grpSpPr>
        <p:sp>
          <p:nvSpPr>
            <p:cNvPr id="912" name="Google Shape;912;p33">
              <a:extLst>
                <a:ext uri="{FF2B5EF4-FFF2-40B4-BE49-F238E27FC236}">
                  <a16:creationId xmlns:a16="http://schemas.microsoft.com/office/drawing/2014/main" id="{3B2CD3B7-7DC3-7D4D-C87E-164E8D2F0BDE}"/>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a:extLst>
                <a:ext uri="{FF2B5EF4-FFF2-40B4-BE49-F238E27FC236}">
                  <a16:creationId xmlns:a16="http://schemas.microsoft.com/office/drawing/2014/main" id="{1D263D2E-A2AA-677C-0055-7C0E22D384F6}"/>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a:extLst>
                <a:ext uri="{FF2B5EF4-FFF2-40B4-BE49-F238E27FC236}">
                  <a16:creationId xmlns:a16="http://schemas.microsoft.com/office/drawing/2014/main" id="{0D04F584-A7DE-EB5B-050A-D40DF7E21EB5}"/>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3">
              <a:extLst>
                <a:ext uri="{FF2B5EF4-FFF2-40B4-BE49-F238E27FC236}">
                  <a16:creationId xmlns:a16="http://schemas.microsoft.com/office/drawing/2014/main" id="{E5AC424B-4BCA-0CE5-7EA6-47FDD257AAC4}"/>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3">
              <a:extLst>
                <a:ext uri="{FF2B5EF4-FFF2-40B4-BE49-F238E27FC236}">
                  <a16:creationId xmlns:a16="http://schemas.microsoft.com/office/drawing/2014/main" id="{3996FF74-2FE0-87B6-51A5-A0C2DD5035D7}"/>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a:extLst>
                <a:ext uri="{FF2B5EF4-FFF2-40B4-BE49-F238E27FC236}">
                  <a16:creationId xmlns:a16="http://schemas.microsoft.com/office/drawing/2014/main" id="{8E0320B3-F89E-1311-92A0-1820614EE0E0}"/>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a:extLst>
                <a:ext uri="{FF2B5EF4-FFF2-40B4-BE49-F238E27FC236}">
                  <a16:creationId xmlns:a16="http://schemas.microsoft.com/office/drawing/2014/main" id="{A2E1EE32-353F-1164-25A2-B15E68BF8878}"/>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a:extLst>
                <a:ext uri="{FF2B5EF4-FFF2-40B4-BE49-F238E27FC236}">
                  <a16:creationId xmlns:a16="http://schemas.microsoft.com/office/drawing/2014/main" id="{127D88EC-C079-73CC-C4CC-8D0D30DDB2BE}"/>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a:extLst>
                <a:ext uri="{FF2B5EF4-FFF2-40B4-BE49-F238E27FC236}">
                  <a16:creationId xmlns:a16="http://schemas.microsoft.com/office/drawing/2014/main" id="{71CB9AC1-D910-90DE-0FB5-169FC5693428}"/>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a:extLst>
                <a:ext uri="{FF2B5EF4-FFF2-40B4-BE49-F238E27FC236}">
                  <a16:creationId xmlns:a16="http://schemas.microsoft.com/office/drawing/2014/main" id="{BBC241FA-F48A-7DF1-2C3D-7E079FA35E92}"/>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a:extLst>
                <a:ext uri="{FF2B5EF4-FFF2-40B4-BE49-F238E27FC236}">
                  <a16:creationId xmlns:a16="http://schemas.microsoft.com/office/drawing/2014/main" id="{21E20A7C-1914-928B-8490-BD3FCB5B2A66}"/>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3">
              <a:extLst>
                <a:ext uri="{FF2B5EF4-FFF2-40B4-BE49-F238E27FC236}">
                  <a16:creationId xmlns:a16="http://schemas.microsoft.com/office/drawing/2014/main" id="{06C0B8D0-36EE-0135-77AA-38EA67A6FF7C}"/>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3">
              <a:extLst>
                <a:ext uri="{FF2B5EF4-FFF2-40B4-BE49-F238E27FC236}">
                  <a16:creationId xmlns:a16="http://schemas.microsoft.com/office/drawing/2014/main" id="{6A50466A-01C6-22FE-41F8-2B8241501D93}"/>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3">
              <a:extLst>
                <a:ext uri="{FF2B5EF4-FFF2-40B4-BE49-F238E27FC236}">
                  <a16:creationId xmlns:a16="http://schemas.microsoft.com/office/drawing/2014/main" id="{2352315A-DE8C-3176-F06F-298B952EAB67}"/>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a:extLst>
                <a:ext uri="{FF2B5EF4-FFF2-40B4-BE49-F238E27FC236}">
                  <a16:creationId xmlns:a16="http://schemas.microsoft.com/office/drawing/2014/main" id="{B45C5512-47EB-8D7A-D2B9-6D49580EFF1B}"/>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a:extLst>
                <a:ext uri="{FF2B5EF4-FFF2-40B4-BE49-F238E27FC236}">
                  <a16:creationId xmlns:a16="http://schemas.microsoft.com/office/drawing/2014/main" id="{22776DE3-6BF5-36FA-7DF5-E57A705486B5}"/>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3">
              <a:extLst>
                <a:ext uri="{FF2B5EF4-FFF2-40B4-BE49-F238E27FC236}">
                  <a16:creationId xmlns:a16="http://schemas.microsoft.com/office/drawing/2014/main" id="{42D4BBB3-393D-9F5D-BC92-764DA3F31716}"/>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3">
              <a:extLst>
                <a:ext uri="{FF2B5EF4-FFF2-40B4-BE49-F238E27FC236}">
                  <a16:creationId xmlns:a16="http://schemas.microsoft.com/office/drawing/2014/main" id="{E5D02887-9C42-AF0B-63D0-256D3EA5CBC6}"/>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3">
              <a:extLst>
                <a:ext uri="{FF2B5EF4-FFF2-40B4-BE49-F238E27FC236}">
                  <a16:creationId xmlns:a16="http://schemas.microsoft.com/office/drawing/2014/main" id="{4233B405-696B-0EB4-C5B4-095563B6B6F6}"/>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319C7D0F-F76E-25B7-D044-EEF0799166A3}"/>
              </a:ext>
            </a:extLst>
          </p:cNvPr>
          <p:cNvPicPr>
            <a:picLocks noChangeAspect="1"/>
          </p:cNvPicPr>
          <p:nvPr/>
        </p:nvPicPr>
        <p:blipFill>
          <a:blip r:embed="rId3"/>
          <a:stretch>
            <a:fillRect/>
          </a:stretch>
        </p:blipFill>
        <p:spPr>
          <a:xfrm>
            <a:off x="1682309" y="1095703"/>
            <a:ext cx="5779382" cy="3878341"/>
          </a:xfrm>
          <a:prstGeom prst="rect">
            <a:avLst/>
          </a:prstGeom>
        </p:spPr>
      </p:pic>
    </p:spTree>
    <p:extLst>
      <p:ext uri="{BB962C8B-B14F-4D97-AF65-F5344CB8AC3E}">
        <p14:creationId xmlns:p14="http://schemas.microsoft.com/office/powerpoint/2010/main" val="2926672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a:extLst>
            <a:ext uri="{FF2B5EF4-FFF2-40B4-BE49-F238E27FC236}">
              <a16:creationId xmlns:a16="http://schemas.microsoft.com/office/drawing/2014/main" id="{3DD71582-69DD-835E-F49A-42D6EC66CE56}"/>
            </a:ext>
          </a:extLst>
        </p:cNvPr>
        <p:cNvGrpSpPr/>
        <p:nvPr/>
      </p:nvGrpSpPr>
      <p:grpSpPr>
        <a:xfrm>
          <a:off x="0" y="0"/>
          <a:ext cx="0" cy="0"/>
          <a:chOff x="0" y="0"/>
          <a:chExt cx="0" cy="0"/>
        </a:xfrm>
      </p:grpSpPr>
      <p:sp>
        <p:nvSpPr>
          <p:cNvPr id="441" name="Google Shape;441;p31">
            <a:extLst>
              <a:ext uri="{FF2B5EF4-FFF2-40B4-BE49-F238E27FC236}">
                <a16:creationId xmlns:a16="http://schemas.microsoft.com/office/drawing/2014/main" id="{A5A7637B-EDDE-5FE7-C7F3-854ACE9B7F12}"/>
              </a:ext>
            </a:extLst>
          </p:cNvPr>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a:t>
            </a:r>
            <a:r>
              <a:rPr lang="en">
                <a:solidFill>
                  <a:schemeClr val="lt2"/>
                </a:solidFill>
              </a:rPr>
              <a:t>ANALYSIS</a:t>
            </a:r>
            <a:endParaRPr>
              <a:solidFill>
                <a:schemeClr val="lt2"/>
              </a:solidFill>
            </a:endParaRPr>
          </a:p>
        </p:txBody>
      </p:sp>
      <p:sp>
        <p:nvSpPr>
          <p:cNvPr id="442" name="Google Shape;442;p31">
            <a:extLst>
              <a:ext uri="{FF2B5EF4-FFF2-40B4-BE49-F238E27FC236}">
                <a16:creationId xmlns:a16="http://schemas.microsoft.com/office/drawing/2014/main" id="{A18BB60C-2D15-F713-FB0F-E0F777D0609D}"/>
              </a:ext>
            </a:extLst>
          </p:cNvPr>
          <p:cNvSpPr txBox="1">
            <a:spLocks noGrp="1"/>
          </p:cNvSpPr>
          <p:nvPr>
            <p:ph type="title" idx="2"/>
          </p:nvPr>
        </p:nvSpPr>
        <p:spPr>
          <a:xfrm>
            <a:off x="3989850" y="1146375"/>
            <a:ext cx="118431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cxnSp>
        <p:nvCxnSpPr>
          <p:cNvPr id="444" name="Google Shape;444;p31">
            <a:extLst>
              <a:ext uri="{FF2B5EF4-FFF2-40B4-BE49-F238E27FC236}">
                <a16:creationId xmlns:a16="http://schemas.microsoft.com/office/drawing/2014/main" id="{D5F674AA-1317-E479-14EC-4764724A76AA}"/>
              </a:ext>
            </a:extLst>
          </p:cNvPr>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a:extLst>
              <a:ext uri="{FF2B5EF4-FFF2-40B4-BE49-F238E27FC236}">
                <a16:creationId xmlns:a16="http://schemas.microsoft.com/office/drawing/2014/main" id="{7019934D-4ED3-BF28-E98B-C1CF265ADB64}"/>
              </a:ext>
            </a:extLst>
          </p:cNvPr>
          <p:cNvGrpSpPr/>
          <p:nvPr/>
        </p:nvGrpSpPr>
        <p:grpSpPr>
          <a:xfrm flipH="1">
            <a:off x="6995075" y="3099425"/>
            <a:ext cx="2008513" cy="2044060"/>
            <a:chOff x="179950" y="3099425"/>
            <a:chExt cx="2008513" cy="2044060"/>
          </a:xfrm>
        </p:grpSpPr>
        <p:sp>
          <p:nvSpPr>
            <p:cNvPr id="446" name="Google Shape;446;p31">
              <a:extLst>
                <a:ext uri="{FF2B5EF4-FFF2-40B4-BE49-F238E27FC236}">
                  <a16:creationId xmlns:a16="http://schemas.microsoft.com/office/drawing/2014/main" id="{EFA054BE-2DDF-0947-A3F2-420D5FA96E11}"/>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a:extLst>
                <a:ext uri="{FF2B5EF4-FFF2-40B4-BE49-F238E27FC236}">
                  <a16:creationId xmlns:a16="http://schemas.microsoft.com/office/drawing/2014/main" id="{F28B0258-C399-1D04-4D4A-6FA9F9CB27C5}"/>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a:extLst>
                <a:ext uri="{FF2B5EF4-FFF2-40B4-BE49-F238E27FC236}">
                  <a16:creationId xmlns:a16="http://schemas.microsoft.com/office/drawing/2014/main" id="{B4CEE1F6-C65B-7B07-80B2-82C566B3EF46}"/>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a:extLst>
                <a:ext uri="{FF2B5EF4-FFF2-40B4-BE49-F238E27FC236}">
                  <a16:creationId xmlns:a16="http://schemas.microsoft.com/office/drawing/2014/main" id="{84C66906-D7F0-CF92-9A89-0105E271D8FD}"/>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a:extLst>
                <a:ext uri="{FF2B5EF4-FFF2-40B4-BE49-F238E27FC236}">
                  <a16:creationId xmlns:a16="http://schemas.microsoft.com/office/drawing/2014/main" id="{9AE60020-EB56-15BC-D4F8-A57A71062D05}"/>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a:extLst>
                <a:ext uri="{FF2B5EF4-FFF2-40B4-BE49-F238E27FC236}">
                  <a16:creationId xmlns:a16="http://schemas.microsoft.com/office/drawing/2014/main" id="{3D2942BB-83E6-177F-FEDB-C6C3E7E5C639}"/>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a:extLst>
                <a:ext uri="{FF2B5EF4-FFF2-40B4-BE49-F238E27FC236}">
                  <a16:creationId xmlns:a16="http://schemas.microsoft.com/office/drawing/2014/main" id="{4C9BF8DB-D0E1-D8DB-0F03-0E5C6128F032}"/>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a:extLst>
                <a:ext uri="{FF2B5EF4-FFF2-40B4-BE49-F238E27FC236}">
                  <a16:creationId xmlns:a16="http://schemas.microsoft.com/office/drawing/2014/main" id="{F802DCAA-A42E-474D-1529-C3062D249DDB}"/>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a:extLst>
                <a:ext uri="{FF2B5EF4-FFF2-40B4-BE49-F238E27FC236}">
                  <a16:creationId xmlns:a16="http://schemas.microsoft.com/office/drawing/2014/main" id="{6848B9CB-463E-2200-8202-4ED24E130B14}"/>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a:extLst>
                <a:ext uri="{FF2B5EF4-FFF2-40B4-BE49-F238E27FC236}">
                  <a16:creationId xmlns:a16="http://schemas.microsoft.com/office/drawing/2014/main" id="{C516C891-CBE1-8510-86FB-FBBD959928C5}"/>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a:extLst>
                <a:ext uri="{FF2B5EF4-FFF2-40B4-BE49-F238E27FC236}">
                  <a16:creationId xmlns:a16="http://schemas.microsoft.com/office/drawing/2014/main" id="{61545E65-27CF-D119-56F2-32017078BC4B}"/>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extLst>
                <a:ext uri="{FF2B5EF4-FFF2-40B4-BE49-F238E27FC236}">
                  <a16:creationId xmlns:a16="http://schemas.microsoft.com/office/drawing/2014/main" id="{529C4957-7463-E27C-C396-CA36B199D269}"/>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extLst>
                <a:ext uri="{FF2B5EF4-FFF2-40B4-BE49-F238E27FC236}">
                  <a16:creationId xmlns:a16="http://schemas.microsoft.com/office/drawing/2014/main" id="{6809BE00-057D-B506-249D-2DA40743140B}"/>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extLst>
                <a:ext uri="{FF2B5EF4-FFF2-40B4-BE49-F238E27FC236}">
                  <a16:creationId xmlns:a16="http://schemas.microsoft.com/office/drawing/2014/main" id="{1CCC3A18-D991-6C53-B3DA-69EBF96CBA7F}"/>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a:extLst>
                <a:ext uri="{FF2B5EF4-FFF2-40B4-BE49-F238E27FC236}">
                  <a16:creationId xmlns:a16="http://schemas.microsoft.com/office/drawing/2014/main" id="{253DD3F8-2978-4EFE-3442-42C23D2889DC}"/>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a:extLst>
                <a:ext uri="{FF2B5EF4-FFF2-40B4-BE49-F238E27FC236}">
                  <a16:creationId xmlns:a16="http://schemas.microsoft.com/office/drawing/2014/main" id="{330EE4E5-6AE6-27BD-CC2C-10901C1D3FF5}"/>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a:extLst>
                <a:ext uri="{FF2B5EF4-FFF2-40B4-BE49-F238E27FC236}">
                  <a16:creationId xmlns:a16="http://schemas.microsoft.com/office/drawing/2014/main" id="{B7E32C9D-F601-A7CB-40D1-2F2FFA60DDE6}"/>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a:extLst>
                <a:ext uri="{FF2B5EF4-FFF2-40B4-BE49-F238E27FC236}">
                  <a16:creationId xmlns:a16="http://schemas.microsoft.com/office/drawing/2014/main" id="{D6039725-9182-B934-FE2C-08CC3348C9AB}"/>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a:extLst>
                <a:ext uri="{FF2B5EF4-FFF2-40B4-BE49-F238E27FC236}">
                  <a16:creationId xmlns:a16="http://schemas.microsoft.com/office/drawing/2014/main" id="{FD0792B1-D162-1E76-E7E9-6A6F33C24756}"/>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a:extLst>
                <a:ext uri="{FF2B5EF4-FFF2-40B4-BE49-F238E27FC236}">
                  <a16:creationId xmlns:a16="http://schemas.microsoft.com/office/drawing/2014/main" id="{EB71302B-5806-9AB1-57CD-2C838526EF9C}"/>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a:extLst>
                <a:ext uri="{FF2B5EF4-FFF2-40B4-BE49-F238E27FC236}">
                  <a16:creationId xmlns:a16="http://schemas.microsoft.com/office/drawing/2014/main" id="{B43323B4-538E-3D1A-4CEC-A313DEB11FFA}"/>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a:extLst>
                <a:ext uri="{FF2B5EF4-FFF2-40B4-BE49-F238E27FC236}">
                  <a16:creationId xmlns:a16="http://schemas.microsoft.com/office/drawing/2014/main" id="{08453F5D-1A8B-02A3-1542-5E72028047B2}"/>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a:extLst>
                <a:ext uri="{FF2B5EF4-FFF2-40B4-BE49-F238E27FC236}">
                  <a16:creationId xmlns:a16="http://schemas.microsoft.com/office/drawing/2014/main" id="{FB497DCB-363E-590D-8204-C101E8AE6F49}"/>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a:extLst>
                <a:ext uri="{FF2B5EF4-FFF2-40B4-BE49-F238E27FC236}">
                  <a16:creationId xmlns:a16="http://schemas.microsoft.com/office/drawing/2014/main" id="{BA7A2098-A650-D35D-E5F1-2E8C55BEC1A6}"/>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a:extLst>
                <a:ext uri="{FF2B5EF4-FFF2-40B4-BE49-F238E27FC236}">
                  <a16:creationId xmlns:a16="http://schemas.microsoft.com/office/drawing/2014/main" id="{4CAACC6F-6ABD-74DF-B990-0BDF5286F1B3}"/>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a:extLst>
                <a:ext uri="{FF2B5EF4-FFF2-40B4-BE49-F238E27FC236}">
                  <a16:creationId xmlns:a16="http://schemas.microsoft.com/office/drawing/2014/main" id="{0757BB36-C91F-A6A8-60BB-44450413489A}"/>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a:extLst>
                <a:ext uri="{FF2B5EF4-FFF2-40B4-BE49-F238E27FC236}">
                  <a16:creationId xmlns:a16="http://schemas.microsoft.com/office/drawing/2014/main" id="{F0754626-A0D1-F4C6-5391-9CAEEC14E295}"/>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a:extLst>
                <a:ext uri="{FF2B5EF4-FFF2-40B4-BE49-F238E27FC236}">
                  <a16:creationId xmlns:a16="http://schemas.microsoft.com/office/drawing/2014/main" id="{51CAB972-44FA-8D6A-8619-18884AF15C2D}"/>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a:extLst>
                <a:ext uri="{FF2B5EF4-FFF2-40B4-BE49-F238E27FC236}">
                  <a16:creationId xmlns:a16="http://schemas.microsoft.com/office/drawing/2014/main" id="{80ED309F-D5A5-3285-46F2-9A41C8680505}"/>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a:extLst>
                <a:ext uri="{FF2B5EF4-FFF2-40B4-BE49-F238E27FC236}">
                  <a16:creationId xmlns:a16="http://schemas.microsoft.com/office/drawing/2014/main" id="{C2674DBF-7FAC-3A3B-2541-1E84EA669F70}"/>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a:extLst>
                <a:ext uri="{FF2B5EF4-FFF2-40B4-BE49-F238E27FC236}">
                  <a16:creationId xmlns:a16="http://schemas.microsoft.com/office/drawing/2014/main" id="{CEDBDC04-E4AA-853D-F4BA-5DCEC77C1FAA}"/>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a:extLst>
                <a:ext uri="{FF2B5EF4-FFF2-40B4-BE49-F238E27FC236}">
                  <a16:creationId xmlns:a16="http://schemas.microsoft.com/office/drawing/2014/main" id="{2563CED9-D3CE-F865-4F65-444F5BE20F20}"/>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a:extLst>
                <a:ext uri="{FF2B5EF4-FFF2-40B4-BE49-F238E27FC236}">
                  <a16:creationId xmlns:a16="http://schemas.microsoft.com/office/drawing/2014/main" id="{F5B1C9C6-5A6A-4429-F519-9B43D4CE4380}"/>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a:extLst>
                <a:ext uri="{FF2B5EF4-FFF2-40B4-BE49-F238E27FC236}">
                  <a16:creationId xmlns:a16="http://schemas.microsoft.com/office/drawing/2014/main" id="{72B2FA5D-98B7-1A69-CB94-0CDF55C7483F}"/>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a:extLst>
                <a:ext uri="{FF2B5EF4-FFF2-40B4-BE49-F238E27FC236}">
                  <a16:creationId xmlns:a16="http://schemas.microsoft.com/office/drawing/2014/main" id="{97FFC47F-F31C-E069-768D-2609E28914B2}"/>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a:extLst>
                <a:ext uri="{FF2B5EF4-FFF2-40B4-BE49-F238E27FC236}">
                  <a16:creationId xmlns:a16="http://schemas.microsoft.com/office/drawing/2014/main" id="{116451C7-9BFF-AAC3-E8D9-36A5EE401F04}"/>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a:extLst>
                <a:ext uri="{FF2B5EF4-FFF2-40B4-BE49-F238E27FC236}">
                  <a16:creationId xmlns:a16="http://schemas.microsoft.com/office/drawing/2014/main" id="{DF7B2A13-CDBF-2AAC-CDF2-D183F245C345}"/>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a:extLst>
                <a:ext uri="{FF2B5EF4-FFF2-40B4-BE49-F238E27FC236}">
                  <a16:creationId xmlns:a16="http://schemas.microsoft.com/office/drawing/2014/main" id="{CD4ABC54-05CB-D392-02D2-3A071EB237EC}"/>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a:extLst>
                <a:ext uri="{FF2B5EF4-FFF2-40B4-BE49-F238E27FC236}">
                  <a16:creationId xmlns:a16="http://schemas.microsoft.com/office/drawing/2014/main" id="{A804FB46-90F8-7CB6-F267-65062F23A702}"/>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a:extLst>
                <a:ext uri="{FF2B5EF4-FFF2-40B4-BE49-F238E27FC236}">
                  <a16:creationId xmlns:a16="http://schemas.microsoft.com/office/drawing/2014/main" id="{4AEA574F-5BE2-A491-2E20-D4781DD7AB7D}"/>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a:extLst>
                <a:ext uri="{FF2B5EF4-FFF2-40B4-BE49-F238E27FC236}">
                  <a16:creationId xmlns:a16="http://schemas.microsoft.com/office/drawing/2014/main" id="{3F3C2443-5639-3FAA-96D6-7362CC3A90E8}"/>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a:extLst>
                <a:ext uri="{FF2B5EF4-FFF2-40B4-BE49-F238E27FC236}">
                  <a16:creationId xmlns:a16="http://schemas.microsoft.com/office/drawing/2014/main" id="{E5B59BDB-C4EC-5B3F-BA09-8479E20682CE}"/>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a:extLst>
                <a:ext uri="{FF2B5EF4-FFF2-40B4-BE49-F238E27FC236}">
                  <a16:creationId xmlns:a16="http://schemas.microsoft.com/office/drawing/2014/main" id="{7FCAFDDE-BF9B-F22C-A7EE-0E12128F07D5}"/>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a:extLst>
                <a:ext uri="{FF2B5EF4-FFF2-40B4-BE49-F238E27FC236}">
                  <a16:creationId xmlns:a16="http://schemas.microsoft.com/office/drawing/2014/main" id="{E2FD86D1-8BF9-4A83-20B9-55124BB50216}"/>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a:extLst>
                <a:ext uri="{FF2B5EF4-FFF2-40B4-BE49-F238E27FC236}">
                  <a16:creationId xmlns:a16="http://schemas.microsoft.com/office/drawing/2014/main" id="{964689CC-6DD5-324D-0AFD-6B2F4B66E035}"/>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a:extLst>
                <a:ext uri="{FF2B5EF4-FFF2-40B4-BE49-F238E27FC236}">
                  <a16:creationId xmlns:a16="http://schemas.microsoft.com/office/drawing/2014/main" id="{266477A1-C70B-7953-3AE1-E991EB9A552A}"/>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a:extLst>
                <a:ext uri="{FF2B5EF4-FFF2-40B4-BE49-F238E27FC236}">
                  <a16:creationId xmlns:a16="http://schemas.microsoft.com/office/drawing/2014/main" id="{E4AD55EE-1B51-4F48-204C-C27F38F7EB60}"/>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a:extLst>
                <a:ext uri="{FF2B5EF4-FFF2-40B4-BE49-F238E27FC236}">
                  <a16:creationId xmlns:a16="http://schemas.microsoft.com/office/drawing/2014/main" id="{1276A3B1-2E33-7762-3AA3-FE8805692CFE}"/>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a:extLst>
                <a:ext uri="{FF2B5EF4-FFF2-40B4-BE49-F238E27FC236}">
                  <a16:creationId xmlns:a16="http://schemas.microsoft.com/office/drawing/2014/main" id="{A7A719DF-6A95-6571-CCFD-7C3A33F55E03}"/>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a:extLst>
                <a:ext uri="{FF2B5EF4-FFF2-40B4-BE49-F238E27FC236}">
                  <a16:creationId xmlns:a16="http://schemas.microsoft.com/office/drawing/2014/main" id="{56AE3992-C188-888C-78A9-7E84DAEF09AE}"/>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a:extLst>
                <a:ext uri="{FF2B5EF4-FFF2-40B4-BE49-F238E27FC236}">
                  <a16:creationId xmlns:a16="http://schemas.microsoft.com/office/drawing/2014/main" id="{CACF5CC0-6760-54FF-E906-ED5957CDD003}"/>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a:extLst>
                <a:ext uri="{FF2B5EF4-FFF2-40B4-BE49-F238E27FC236}">
                  <a16:creationId xmlns:a16="http://schemas.microsoft.com/office/drawing/2014/main" id="{1943DEBC-3532-EE09-72F3-ACDC29496635}"/>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a:extLst>
                <a:ext uri="{FF2B5EF4-FFF2-40B4-BE49-F238E27FC236}">
                  <a16:creationId xmlns:a16="http://schemas.microsoft.com/office/drawing/2014/main" id="{8E9206D3-3958-EE13-775C-9834D2008527}"/>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a:extLst>
                <a:ext uri="{FF2B5EF4-FFF2-40B4-BE49-F238E27FC236}">
                  <a16:creationId xmlns:a16="http://schemas.microsoft.com/office/drawing/2014/main" id="{E0346C47-776D-4B0C-F259-4594297D577E}"/>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a:extLst>
                <a:ext uri="{FF2B5EF4-FFF2-40B4-BE49-F238E27FC236}">
                  <a16:creationId xmlns:a16="http://schemas.microsoft.com/office/drawing/2014/main" id="{7E7EF6D5-3D42-5B9E-9C1E-AFB34357DFF8}"/>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a:extLst>
                <a:ext uri="{FF2B5EF4-FFF2-40B4-BE49-F238E27FC236}">
                  <a16:creationId xmlns:a16="http://schemas.microsoft.com/office/drawing/2014/main" id="{D09E1207-0793-C933-C5D4-23BEF41131AE}"/>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a:extLst>
                <a:ext uri="{FF2B5EF4-FFF2-40B4-BE49-F238E27FC236}">
                  <a16:creationId xmlns:a16="http://schemas.microsoft.com/office/drawing/2014/main" id="{4481CB09-791F-F1B4-DD81-9EEDE7B764B4}"/>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a:extLst>
                <a:ext uri="{FF2B5EF4-FFF2-40B4-BE49-F238E27FC236}">
                  <a16:creationId xmlns:a16="http://schemas.microsoft.com/office/drawing/2014/main" id="{99B74B2F-56D2-928D-B30F-AA26ABD6CF4E}"/>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a:extLst>
                <a:ext uri="{FF2B5EF4-FFF2-40B4-BE49-F238E27FC236}">
                  <a16:creationId xmlns:a16="http://schemas.microsoft.com/office/drawing/2014/main" id="{6E6E09AD-D0C4-352D-EFFD-9B4ACBD32573}"/>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a:extLst>
                <a:ext uri="{FF2B5EF4-FFF2-40B4-BE49-F238E27FC236}">
                  <a16:creationId xmlns:a16="http://schemas.microsoft.com/office/drawing/2014/main" id="{9C781C8A-7C40-48AE-3A4B-FFD10CB9BC7D}"/>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a:extLst>
                <a:ext uri="{FF2B5EF4-FFF2-40B4-BE49-F238E27FC236}">
                  <a16:creationId xmlns:a16="http://schemas.microsoft.com/office/drawing/2014/main" id="{DC801D89-4C75-4CE1-C407-096C615A593B}"/>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a:extLst>
                <a:ext uri="{FF2B5EF4-FFF2-40B4-BE49-F238E27FC236}">
                  <a16:creationId xmlns:a16="http://schemas.microsoft.com/office/drawing/2014/main" id="{A9AEC2CB-2414-8453-3489-16BA7BE335E8}"/>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a:extLst>
                <a:ext uri="{FF2B5EF4-FFF2-40B4-BE49-F238E27FC236}">
                  <a16:creationId xmlns:a16="http://schemas.microsoft.com/office/drawing/2014/main" id="{713F10D4-E771-9083-FC74-83A358B6EF25}"/>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a:extLst>
                <a:ext uri="{FF2B5EF4-FFF2-40B4-BE49-F238E27FC236}">
                  <a16:creationId xmlns:a16="http://schemas.microsoft.com/office/drawing/2014/main" id="{7B4C9646-FFD9-F737-13A8-F210C7757279}"/>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a:extLst>
                <a:ext uri="{FF2B5EF4-FFF2-40B4-BE49-F238E27FC236}">
                  <a16:creationId xmlns:a16="http://schemas.microsoft.com/office/drawing/2014/main" id="{2C24DBA6-621F-BA07-B339-A4C269749236}"/>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a:extLst>
                <a:ext uri="{FF2B5EF4-FFF2-40B4-BE49-F238E27FC236}">
                  <a16:creationId xmlns:a16="http://schemas.microsoft.com/office/drawing/2014/main" id="{051ECD51-8783-DAA5-5E58-3A86A070C302}"/>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a:extLst>
                <a:ext uri="{FF2B5EF4-FFF2-40B4-BE49-F238E27FC236}">
                  <a16:creationId xmlns:a16="http://schemas.microsoft.com/office/drawing/2014/main" id="{A4B04509-FE1C-EA28-17DF-8993F7510535}"/>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a:extLst>
                <a:ext uri="{FF2B5EF4-FFF2-40B4-BE49-F238E27FC236}">
                  <a16:creationId xmlns:a16="http://schemas.microsoft.com/office/drawing/2014/main" id="{B83E6E5C-A04F-9483-7E79-92AE06F9DB24}"/>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a:extLst>
                <a:ext uri="{FF2B5EF4-FFF2-40B4-BE49-F238E27FC236}">
                  <a16:creationId xmlns:a16="http://schemas.microsoft.com/office/drawing/2014/main" id="{1F987BD1-5E2A-AC1C-C307-8981C7B27C6F}"/>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a:extLst>
                <a:ext uri="{FF2B5EF4-FFF2-40B4-BE49-F238E27FC236}">
                  <a16:creationId xmlns:a16="http://schemas.microsoft.com/office/drawing/2014/main" id="{7A660025-10B1-1964-0A46-BB0E0E5E09D2}"/>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a:extLst>
                <a:ext uri="{FF2B5EF4-FFF2-40B4-BE49-F238E27FC236}">
                  <a16:creationId xmlns:a16="http://schemas.microsoft.com/office/drawing/2014/main" id="{EA1DCC32-F37F-0D75-4939-331A36C52628}"/>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a:extLst>
                <a:ext uri="{FF2B5EF4-FFF2-40B4-BE49-F238E27FC236}">
                  <a16:creationId xmlns:a16="http://schemas.microsoft.com/office/drawing/2014/main" id="{053DACC5-07FC-55F7-307B-902F4AC57793}"/>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a:extLst>
                <a:ext uri="{FF2B5EF4-FFF2-40B4-BE49-F238E27FC236}">
                  <a16:creationId xmlns:a16="http://schemas.microsoft.com/office/drawing/2014/main" id="{51EB05ED-49BF-24F4-2E54-9B9D1F13CD14}"/>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a:extLst>
                <a:ext uri="{FF2B5EF4-FFF2-40B4-BE49-F238E27FC236}">
                  <a16:creationId xmlns:a16="http://schemas.microsoft.com/office/drawing/2014/main" id="{7816B087-A5D2-E8FF-3A1B-2C981C6E3D3D}"/>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a:extLst>
                <a:ext uri="{FF2B5EF4-FFF2-40B4-BE49-F238E27FC236}">
                  <a16:creationId xmlns:a16="http://schemas.microsoft.com/office/drawing/2014/main" id="{902BA28F-8D25-6E86-9903-7BA3CA107374}"/>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a:extLst>
                <a:ext uri="{FF2B5EF4-FFF2-40B4-BE49-F238E27FC236}">
                  <a16:creationId xmlns:a16="http://schemas.microsoft.com/office/drawing/2014/main" id="{4A04D3F7-301C-8C45-60F8-E714180F0482}"/>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a:extLst>
                <a:ext uri="{FF2B5EF4-FFF2-40B4-BE49-F238E27FC236}">
                  <a16:creationId xmlns:a16="http://schemas.microsoft.com/office/drawing/2014/main" id="{CD3C9C27-08DE-905C-E8B0-79B45BB4E5E5}"/>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a:extLst>
                <a:ext uri="{FF2B5EF4-FFF2-40B4-BE49-F238E27FC236}">
                  <a16:creationId xmlns:a16="http://schemas.microsoft.com/office/drawing/2014/main" id="{FF172A31-F4FB-6DA6-5CA4-F1CE0F1C12C7}"/>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a:extLst>
                <a:ext uri="{FF2B5EF4-FFF2-40B4-BE49-F238E27FC236}">
                  <a16:creationId xmlns:a16="http://schemas.microsoft.com/office/drawing/2014/main" id="{7DF07AA8-1806-FC8B-872E-62BF590F4FE7}"/>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a:extLst>
                <a:ext uri="{FF2B5EF4-FFF2-40B4-BE49-F238E27FC236}">
                  <a16:creationId xmlns:a16="http://schemas.microsoft.com/office/drawing/2014/main" id="{ACCD31BB-CC54-3C34-EA23-F1CFEB16E0CC}"/>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a:extLst>
                <a:ext uri="{FF2B5EF4-FFF2-40B4-BE49-F238E27FC236}">
                  <a16:creationId xmlns:a16="http://schemas.microsoft.com/office/drawing/2014/main" id="{BE377A25-1BB6-81D4-BBBA-D8F946F2E70B}"/>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a:extLst>
                <a:ext uri="{FF2B5EF4-FFF2-40B4-BE49-F238E27FC236}">
                  <a16:creationId xmlns:a16="http://schemas.microsoft.com/office/drawing/2014/main" id="{ECF0D396-CDC5-EF07-C66C-D04F9FE1A68D}"/>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a:extLst>
                <a:ext uri="{FF2B5EF4-FFF2-40B4-BE49-F238E27FC236}">
                  <a16:creationId xmlns:a16="http://schemas.microsoft.com/office/drawing/2014/main" id="{0F54EB65-5254-A06E-2F9F-D1EC7B2E1DB3}"/>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a:extLst>
                <a:ext uri="{FF2B5EF4-FFF2-40B4-BE49-F238E27FC236}">
                  <a16:creationId xmlns:a16="http://schemas.microsoft.com/office/drawing/2014/main" id="{84C35CCD-F8B6-B7E8-F76C-9B067C2D6ACF}"/>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a:extLst>
                <a:ext uri="{FF2B5EF4-FFF2-40B4-BE49-F238E27FC236}">
                  <a16:creationId xmlns:a16="http://schemas.microsoft.com/office/drawing/2014/main" id="{21CE3643-A71F-1FFA-87FE-FE71EE4E7F59}"/>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a:extLst>
                <a:ext uri="{FF2B5EF4-FFF2-40B4-BE49-F238E27FC236}">
                  <a16:creationId xmlns:a16="http://schemas.microsoft.com/office/drawing/2014/main" id="{A1FA848B-B5FA-065D-C886-EC714FF6FF7D}"/>
                </a:ext>
              </a:extLst>
            </p:cNvPr>
            <p:cNvSpPr/>
            <p:nvPr/>
          </p:nvSpPr>
          <p:spPr>
            <a:xfrm>
              <a:off x="347093" y="4129262"/>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a:extLst>
                <a:ext uri="{FF2B5EF4-FFF2-40B4-BE49-F238E27FC236}">
                  <a16:creationId xmlns:a16="http://schemas.microsoft.com/office/drawing/2014/main" id="{B365A991-0C17-82B3-01A5-BA74E40D71AB}"/>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a:extLst>
                <a:ext uri="{FF2B5EF4-FFF2-40B4-BE49-F238E27FC236}">
                  <a16:creationId xmlns:a16="http://schemas.microsoft.com/office/drawing/2014/main" id="{4454703C-28B7-EFE8-C1E1-0D5AE5781D2B}"/>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a:extLst>
                <a:ext uri="{FF2B5EF4-FFF2-40B4-BE49-F238E27FC236}">
                  <a16:creationId xmlns:a16="http://schemas.microsoft.com/office/drawing/2014/main" id="{26CB8FF3-F3A3-829E-1E91-389CFDDA5A9D}"/>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a:extLst>
                <a:ext uri="{FF2B5EF4-FFF2-40B4-BE49-F238E27FC236}">
                  <a16:creationId xmlns:a16="http://schemas.microsoft.com/office/drawing/2014/main" id="{02384689-7622-FC14-8828-210A2CEE0B4A}"/>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a:extLst>
                <a:ext uri="{FF2B5EF4-FFF2-40B4-BE49-F238E27FC236}">
                  <a16:creationId xmlns:a16="http://schemas.microsoft.com/office/drawing/2014/main" id="{0956FF4E-FD78-8BE0-0DDF-7BE7C55502FF}"/>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a:extLst>
                <a:ext uri="{FF2B5EF4-FFF2-40B4-BE49-F238E27FC236}">
                  <a16:creationId xmlns:a16="http://schemas.microsoft.com/office/drawing/2014/main" id="{C49D7282-E6FB-C4BE-B1D0-709A99088411}"/>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a:extLst>
                <a:ext uri="{FF2B5EF4-FFF2-40B4-BE49-F238E27FC236}">
                  <a16:creationId xmlns:a16="http://schemas.microsoft.com/office/drawing/2014/main" id="{7CE8B17B-177F-B47B-173D-F617C5C838C8}"/>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a:extLst>
                <a:ext uri="{FF2B5EF4-FFF2-40B4-BE49-F238E27FC236}">
                  <a16:creationId xmlns:a16="http://schemas.microsoft.com/office/drawing/2014/main" id="{3A12E193-ECAF-A195-9AD4-DEE863711480}"/>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a:extLst>
                <a:ext uri="{FF2B5EF4-FFF2-40B4-BE49-F238E27FC236}">
                  <a16:creationId xmlns:a16="http://schemas.microsoft.com/office/drawing/2014/main" id="{E88341D0-2575-AA60-885A-1674D2480248}"/>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a:extLst>
                <a:ext uri="{FF2B5EF4-FFF2-40B4-BE49-F238E27FC236}">
                  <a16:creationId xmlns:a16="http://schemas.microsoft.com/office/drawing/2014/main" id="{66C2F911-C9AC-B774-DC30-6C82146EED36}"/>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a:extLst>
                <a:ext uri="{FF2B5EF4-FFF2-40B4-BE49-F238E27FC236}">
                  <a16:creationId xmlns:a16="http://schemas.microsoft.com/office/drawing/2014/main" id="{38BA2F36-EC44-CB16-38DA-4F22FE455618}"/>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a:extLst>
                <a:ext uri="{FF2B5EF4-FFF2-40B4-BE49-F238E27FC236}">
                  <a16:creationId xmlns:a16="http://schemas.microsoft.com/office/drawing/2014/main" id="{78637D2E-9397-B611-F068-D120679391B1}"/>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a:extLst>
                <a:ext uri="{FF2B5EF4-FFF2-40B4-BE49-F238E27FC236}">
                  <a16:creationId xmlns:a16="http://schemas.microsoft.com/office/drawing/2014/main" id="{2F76BBCE-7862-F0CA-2DBD-4C4F848CC7A7}"/>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a:extLst>
                <a:ext uri="{FF2B5EF4-FFF2-40B4-BE49-F238E27FC236}">
                  <a16:creationId xmlns:a16="http://schemas.microsoft.com/office/drawing/2014/main" id="{9645832F-7E13-D66A-D5E3-32C03D8C37DB}"/>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a:extLst>
                <a:ext uri="{FF2B5EF4-FFF2-40B4-BE49-F238E27FC236}">
                  <a16:creationId xmlns:a16="http://schemas.microsoft.com/office/drawing/2014/main" id="{78347C66-B7B2-5FE3-A758-1586242B6BB8}"/>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a:extLst>
                <a:ext uri="{FF2B5EF4-FFF2-40B4-BE49-F238E27FC236}">
                  <a16:creationId xmlns:a16="http://schemas.microsoft.com/office/drawing/2014/main" id="{36EFB45C-27B5-B7AC-F9BB-733F4083FBEB}"/>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a:extLst>
                <a:ext uri="{FF2B5EF4-FFF2-40B4-BE49-F238E27FC236}">
                  <a16:creationId xmlns:a16="http://schemas.microsoft.com/office/drawing/2014/main" id="{4A8A89B9-307B-E3ED-92AC-1E3DC984C266}"/>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a:extLst>
                <a:ext uri="{FF2B5EF4-FFF2-40B4-BE49-F238E27FC236}">
                  <a16:creationId xmlns:a16="http://schemas.microsoft.com/office/drawing/2014/main" id="{C593FF45-7495-BD1E-4640-04F7AE13F05E}"/>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a:extLst>
                <a:ext uri="{FF2B5EF4-FFF2-40B4-BE49-F238E27FC236}">
                  <a16:creationId xmlns:a16="http://schemas.microsoft.com/office/drawing/2014/main" id="{B4011AF8-028D-4FCC-5428-13C3C970FF21}"/>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a:extLst>
                <a:ext uri="{FF2B5EF4-FFF2-40B4-BE49-F238E27FC236}">
                  <a16:creationId xmlns:a16="http://schemas.microsoft.com/office/drawing/2014/main" id="{90C5AEDC-0BE6-F9FB-B4CC-5D8136FB6641}"/>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a:extLst>
                <a:ext uri="{FF2B5EF4-FFF2-40B4-BE49-F238E27FC236}">
                  <a16:creationId xmlns:a16="http://schemas.microsoft.com/office/drawing/2014/main" id="{2D1F0B80-7574-ADF6-1203-70C1E4921A7A}"/>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a:extLst>
                <a:ext uri="{FF2B5EF4-FFF2-40B4-BE49-F238E27FC236}">
                  <a16:creationId xmlns:a16="http://schemas.microsoft.com/office/drawing/2014/main" id="{9C3C56DC-FFE5-AB96-5330-944EBE6D7CF7}"/>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a:extLst>
                <a:ext uri="{FF2B5EF4-FFF2-40B4-BE49-F238E27FC236}">
                  <a16:creationId xmlns:a16="http://schemas.microsoft.com/office/drawing/2014/main" id="{209963E3-C261-35D7-2078-D10D8E7BA424}"/>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a:extLst>
                <a:ext uri="{FF2B5EF4-FFF2-40B4-BE49-F238E27FC236}">
                  <a16:creationId xmlns:a16="http://schemas.microsoft.com/office/drawing/2014/main" id="{3523D72B-106B-5186-3A21-31181CAB01CA}"/>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a:extLst>
                <a:ext uri="{FF2B5EF4-FFF2-40B4-BE49-F238E27FC236}">
                  <a16:creationId xmlns:a16="http://schemas.microsoft.com/office/drawing/2014/main" id="{FD8B6E77-8848-CC60-E39E-6932B1CAEF0E}"/>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a:extLst>
                <a:ext uri="{FF2B5EF4-FFF2-40B4-BE49-F238E27FC236}">
                  <a16:creationId xmlns:a16="http://schemas.microsoft.com/office/drawing/2014/main" id="{451D5D01-3579-6D80-0C41-0EE577CC064C}"/>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a:extLst>
                <a:ext uri="{FF2B5EF4-FFF2-40B4-BE49-F238E27FC236}">
                  <a16:creationId xmlns:a16="http://schemas.microsoft.com/office/drawing/2014/main" id="{59B7CF44-C2DC-8AD6-0D05-F29D7B7B6A5D}"/>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a:extLst>
                <a:ext uri="{FF2B5EF4-FFF2-40B4-BE49-F238E27FC236}">
                  <a16:creationId xmlns:a16="http://schemas.microsoft.com/office/drawing/2014/main" id="{EBC6CB48-2C07-8B44-F8CC-3A845D6E65AB}"/>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a:extLst>
                <a:ext uri="{FF2B5EF4-FFF2-40B4-BE49-F238E27FC236}">
                  <a16:creationId xmlns:a16="http://schemas.microsoft.com/office/drawing/2014/main" id="{9197335B-7595-108C-9A76-697581B4C0DD}"/>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a:extLst>
                <a:ext uri="{FF2B5EF4-FFF2-40B4-BE49-F238E27FC236}">
                  <a16:creationId xmlns:a16="http://schemas.microsoft.com/office/drawing/2014/main" id="{74ED0EC3-CA77-C0C4-C80B-D8E410ADA549}"/>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a:extLst>
                <a:ext uri="{FF2B5EF4-FFF2-40B4-BE49-F238E27FC236}">
                  <a16:creationId xmlns:a16="http://schemas.microsoft.com/office/drawing/2014/main" id="{542886A7-68F5-6D95-4515-826EE38B065F}"/>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a:extLst>
                <a:ext uri="{FF2B5EF4-FFF2-40B4-BE49-F238E27FC236}">
                  <a16:creationId xmlns:a16="http://schemas.microsoft.com/office/drawing/2014/main" id="{33682D8D-39C4-AE83-C188-B93ED31F365B}"/>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a:extLst>
                <a:ext uri="{FF2B5EF4-FFF2-40B4-BE49-F238E27FC236}">
                  <a16:creationId xmlns:a16="http://schemas.microsoft.com/office/drawing/2014/main" id="{272CF438-7B15-BAFA-85C6-ED8DD1C331B4}"/>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a:extLst>
                <a:ext uri="{FF2B5EF4-FFF2-40B4-BE49-F238E27FC236}">
                  <a16:creationId xmlns:a16="http://schemas.microsoft.com/office/drawing/2014/main" id="{9A8C18E1-7BFA-4622-509E-2D2E6C2AC8CD}"/>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a:extLst>
                <a:ext uri="{FF2B5EF4-FFF2-40B4-BE49-F238E27FC236}">
                  <a16:creationId xmlns:a16="http://schemas.microsoft.com/office/drawing/2014/main" id="{DB330F9D-794C-D9C3-EB19-BB4067D99A79}"/>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a:extLst>
                <a:ext uri="{FF2B5EF4-FFF2-40B4-BE49-F238E27FC236}">
                  <a16:creationId xmlns:a16="http://schemas.microsoft.com/office/drawing/2014/main" id="{D440273A-9173-9E9A-87F7-4907C093DCB3}"/>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a:extLst>
                <a:ext uri="{FF2B5EF4-FFF2-40B4-BE49-F238E27FC236}">
                  <a16:creationId xmlns:a16="http://schemas.microsoft.com/office/drawing/2014/main" id="{809B81E1-9C33-C06F-35ED-8289D4E251E6}"/>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a:extLst>
                <a:ext uri="{FF2B5EF4-FFF2-40B4-BE49-F238E27FC236}">
                  <a16:creationId xmlns:a16="http://schemas.microsoft.com/office/drawing/2014/main" id="{6F73222E-6DE3-BCE4-DD0E-0D649128DB58}"/>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a:extLst>
                <a:ext uri="{FF2B5EF4-FFF2-40B4-BE49-F238E27FC236}">
                  <a16:creationId xmlns:a16="http://schemas.microsoft.com/office/drawing/2014/main" id="{51F0A4F5-8EFE-705B-6FC0-3751218EACCE}"/>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a:extLst>
                <a:ext uri="{FF2B5EF4-FFF2-40B4-BE49-F238E27FC236}">
                  <a16:creationId xmlns:a16="http://schemas.microsoft.com/office/drawing/2014/main" id="{8877ED8C-D6CD-0D5C-65A5-5E414AE6B99C}"/>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a:extLst>
                <a:ext uri="{FF2B5EF4-FFF2-40B4-BE49-F238E27FC236}">
                  <a16:creationId xmlns:a16="http://schemas.microsoft.com/office/drawing/2014/main" id="{F9753531-F569-530A-8878-781126469820}"/>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a:extLst>
                <a:ext uri="{FF2B5EF4-FFF2-40B4-BE49-F238E27FC236}">
                  <a16:creationId xmlns:a16="http://schemas.microsoft.com/office/drawing/2014/main" id="{E8974928-4EF1-A1A9-8F71-7D4D7DEFFF0B}"/>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a:extLst>
                <a:ext uri="{FF2B5EF4-FFF2-40B4-BE49-F238E27FC236}">
                  <a16:creationId xmlns:a16="http://schemas.microsoft.com/office/drawing/2014/main" id="{C7B3301C-947F-D174-3E0D-C0BD7BD2E1D1}"/>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a:extLst>
                <a:ext uri="{FF2B5EF4-FFF2-40B4-BE49-F238E27FC236}">
                  <a16:creationId xmlns:a16="http://schemas.microsoft.com/office/drawing/2014/main" id="{7F982A3B-3BAB-1129-7AEF-E46507562E2B}"/>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a:extLst>
                <a:ext uri="{FF2B5EF4-FFF2-40B4-BE49-F238E27FC236}">
                  <a16:creationId xmlns:a16="http://schemas.microsoft.com/office/drawing/2014/main" id="{4F3D5F27-9E25-6854-CE38-8B7B8F9103A1}"/>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a:extLst>
                <a:ext uri="{FF2B5EF4-FFF2-40B4-BE49-F238E27FC236}">
                  <a16:creationId xmlns:a16="http://schemas.microsoft.com/office/drawing/2014/main" id="{24A47831-2FD9-CF98-1587-DAA2C6FDF4C6}"/>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a:extLst>
                <a:ext uri="{FF2B5EF4-FFF2-40B4-BE49-F238E27FC236}">
                  <a16:creationId xmlns:a16="http://schemas.microsoft.com/office/drawing/2014/main" id="{6D711F5F-263E-4BA0-18D6-454A40474DA3}"/>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a:extLst>
                <a:ext uri="{FF2B5EF4-FFF2-40B4-BE49-F238E27FC236}">
                  <a16:creationId xmlns:a16="http://schemas.microsoft.com/office/drawing/2014/main" id="{3E45D21A-EA14-0149-CA21-4657D64687B1}"/>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a:extLst>
                <a:ext uri="{FF2B5EF4-FFF2-40B4-BE49-F238E27FC236}">
                  <a16:creationId xmlns:a16="http://schemas.microsoft.com/office/drawing/2014/main" id="{55CC01F4-130A-D000-BF31-C293AF5E8D1F}"/>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a:extLst>
                <a:ext uri="{FF2B5EF4-FFF2-40B4-BE49-F238E27FC236}">
                  <a16:creationId xmlns:a16="http://schemas.microsoft.com/office/drawing/2014/main" id="{86C3F016-DA60-8B8F-5485-A5EB0E65FD26}"/>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a:extLst>
                <a:ext uri="{FF2B5EF4-FFF2-40B4-BE49-F238E27FC236}">
                  <a16:creationId xmlns:a16="http://schemas.microsoft.com/office/drawing/2014/main" id="{BC78F63A-1FD3-CA86-83B2-A96550960554}"/>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a:extLst>
                <a:ext uri="{FF2B5EF4-FFF2-40B4-BE49-F238E27FC236}">
                  <a16:creationId xmlns:a16="http://schemas.microsoft.com/office/drawing/2014/main" id="{F431CBAB-9DE3-142A-5CD4-284F7DF403BD}"/>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a:extLst>
                <a:ext uri="{FF2B5EF4-FFF2-40B4-BE49-F238E27FC236}">
                  <a16:creationId xmlns:a16="http://schemas.microsoft.com/office/drawing/2014/main" id="{7106E962-3D0A-5BA0-359D-0BC6A70B7C76}"/>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a:extLst>
                <a:ext uri="{FF2B5EF4-FFF2-40B4-BE49-F238E27FC236}">
                  <a16:creationId xmlns:a16="http://schemas.microsoft.com/office/drawing/2014/main" id="{D73A1963-B38E-3F04-3460-81CDDF25FA34}"/>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a:extLst>
                <a:ext uri="{FF2B5EF4-FFF2-40B4-BE49-F238E27FC236}">
                  <a16:creationId xmlns:a16="http://schemas.microsoft.com/office/drawing/2014/main" id="{87FABE77-878C-8551-12D1-191A392B1F62}"/>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a:extLst>
                <a:ext uri="{FF2B5EF4-FFF2-40B4-BE49-F238E27FC236}">
                  <a16:creationId xmlns:a16="http://schemas.microsoft.com/office/drawing/2014/main" id="{536BEE45-0A96-C19E-C06F-6719A8FE81C1}"/>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a:extLst>
                <a:ext uri="{FF2B5EF4-FFF2-40B4-BE49-F238E27FC236}">
                  <a16:creationId xmlns:a16="http://schemas.microsoft.com/office/drawing/2014/main" id="{48372ECA-130D-61C9-0FD1-FBFF0B1BBD2D}"/>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a:extLst>
                <a:ext uri="{FF2B5EF4-FFF2-40B4-BE49-F238E27FC236}">
                  <a16:creationId xmlns:a16="http://schemas.microsoft.com/office/drawing/2014/main" id="{C3BC8E1E-D642-03D4-AB4D-174C5815AADC}"/>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a:extLst>
                <a:ext uri="{FF2B5EF4-FFF2-40B4-BE49-F238E27FC236}">
                  <a16:creationId xmlns:a16="http://schemas.microsoft.com/office/drawing/2014/main" id="{2A1B81C1-0274-5AE1-5DB4-A3538E3EA76D}"/>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a:extLst>
                <a:ext uri="{FF2B5EF4-FFF2-40B4-BE49-F238E27FC236}">
                  <a16:creationId xmlns:a16="http://schemas.microsoft.com/office/drawing/2014/main" id="{03E8DA7E-8074-5473-717B-EAC7465CCD51}"/>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a:extLst>
                <a:ext uri="{FF2B5EF4-FFF2-40B4-BE49-F238E27FC236}">
                  <a16:creationId xmlns:a16="http://schemas.microsoft.com/office/drawing/2014/main" id="{04B5BB29-412E-76DA-C3EE-8097E8496154}"/>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a:extLst>
                <a:ext uri="{FF2B5EF4-FFF2-40B4-BE49-F238E27FC236}">
                  <a16:creationId xmlns:a16="http://schemas.microsoft.com/office/drawing/2014/main" id="{AB832182-0B8D-2102-8E0E-ECE0505659FD}"/>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a:extLst>
                <a:ext uri="{FF2B5EF4-FFF2-40B4-BE49-F238E27FC236}">
                  <a16:creationId xmlns:a16="http://schemas.microsoft.com/office/drawing/2014/main" id="{BF9E8E4B-A922-1707-49EE-1A83337629CB}"/>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a:extLst>
                <a:ext uri="{FF2B5EF4-FFF2-40B4-BE49-F238E27FC236}">
                  <a16:creationId xmlns:a16="http://schemas.microsoft.com/office/drawing/2014/main" id="{5657574F-94B9-5F2D-CB0A-3368996F7B8B}"/>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a:extLst>
                <a:ext uri="{FF2B5EF4-FFF2-40B4-BE49-F238E27FC236}">
                  <a16:creationId xmlns:a16="http://schemas.microsoft.com/office/drawing/2014/main" id="{C4C70842-12E5-E607-4F6D-982C152B8E9B}"/>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a:extLst>
                <a:ext uri="{FF2B5EF4-FFF2-40B4-BE49-F238E27FC236}">
                  <a16:creationId xmlns:a16="http://schemas.microsoft.com/office/drawing/2014/main" id="{EF409C79-18DC-B2DA-A294-247EB5C03D1C}"/>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a:extLst>
                <a:ext uri="{FF2B5EF4-FFF2-40B4-BE49-F238E27FC236}">
                  <a16:creationId xmlns:a16="http://schemas.microsoft.com/office/drawing/2014/main" id="{97DDB9E7-DFB8-23A8-5A64-F2CB9D0F2EF8}"/>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a:extLst>
                <a:ext uri="{FF2B5EF4-FFF2-40B4-BE49-F238E27FC236}">
                  <a16:creationId xmlns:a16="http://schemas.microsoft.com/office/drawing/2014/main" id="{6BB07D6D-0694-44F1-6F6B-482EFA2A3F4D}"/>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a:extLst>
                <a:ext uri="{FF2B5EF4-FFF2-40B4-BE49-F238E27FC236}">
                  <a16:creationId xmlns:a16="http://schemas.microsoft.com/office/drawing/2014/main" id="{62FDDEF4-9225-B004-B378-D6BB64F3E17E}"/>
                </a:ext>
              </a:extLst>
            </p:cNvPr>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a:extLst>
                <a:ext uri="{FF2B5EF4-FFF2-40B4-BE49-F238E27FC236}">
                  <a16:creationId xmlns:a16="http://schemas.microsoft.com/office/drawing/2014/main" id="{0BE31F40-FBEA-63D8-7E07-AE4300E8B050}"/>
                </a:ext>
              </a:extLst>
            </p:cNvPr>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a:extLst>
                <a:ext uri="{FF2B5EF4-FFF2-40B4-BE49-F238E27FC236}">
                  <a16:creationId xmlns:a16="http://schemas.microsoft.com/office/drawing/2014/main" id="{98CBAD38-D50C-061D-0D85-7DA4C481E280}"/>
                </a:ext>
              </a:extLst>
            </p:cNvPr>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a:extLst>
                <a:ext uri="{FF2B5EF4-FFF2-40B4-BE49-F238E27FC236}">
                  <a16:creationId xmlns:a16="http://schemas.microsoft.com/office/drawing/2014/main" id="{2528DCC4-1AF0-9554-DD25-9D6F3EBD422D}"/>
                </a:ext>
              </a:extLst>
            </p:cNvPr>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a:extLst>
                <a:ext uri="{FF2B5EF4-FFF2-40B4-BE49-F238E27FC236}">
                  <a16:creationId xmlns:a16="http://schemas.microsoft.com/office/drawing/2014/main" id="{956F19F2-7F73-6C62-427B-5D63DDF9FF73}"/>
                </a:ext>
              </a:extLst>
            </p:cNvPr>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a:extLst>
                <a:ext uri="{FF2B5EF4-FFF2-40B4-BE49-F238E27FC236}">
                  <a16:creationId xmlns:a16="http://schemas.microsoft.com/office/drawing/2014/main" id="{2D678D88-107F-77BA-005C-01751CEBE2AB}"/>
                </a:ext>
              </a:extLst>
            </p:cNvPr>
            <p:cNvSpPr/>
            <p:nvPr/>
          </p:nvSpPr>
          <p:spPr>
            <a:xfrm>
              <a:off x="726434" y="3705325"/>
              <a:ext cx="202881" cy="305698"/>
            </a:xfrm>
            <a:custGeom>
              <a:avLst/>
              <a:gdLst/>
              <a:ahLst/>
              <a:cxnLst/>
              <a:rect l="l" t="t" r="r" b="b"/>
              <a:pathLst>
                <a:path w="4422" h="6663" extrusionOk="0">
                  <a:moveTo>
                    <a:pt x="3873" y="0"/>
                  </a:moveTo>
                  <a:cubicBezTo>
                    <a:pt x="3739" y="0"/>
                    <a:pt x="3564" y="58"/>
                    <a:pt x="3347" y="192"/>
                  </a:cubicBezTo>
                  <a:cubicBezTo>
                    <a:pt x="2339" y="817"/>
                    <a:pt x="1893" y="999"/>
                    <a:pt x="1365" y="1253"/>
                  </a:cubicBezTo>
                  <a:cubicBezTo>
                    <a:pt x="975" y="1441"/>
                    <a:pt x="443" y="1706"/>
                    <a:pt x="384" y="2485"/>
                  </a:cubicBezTo>
                  <a:cubicBezTo>
                    <a:pt x="286" y="3785"/>
                    <a:pt x="0" y="5670"/>
                    <a:pt x="123" y="5826"/>
                  </a:cubicBezTo>
                  <a:cubicBezTo>
                    <a:pt x="288" y="6040"/>
                    <a:pt x="1717" y="6663"/>
                    <a:pt x="1717" y="6663"/>
                  </a:cubicBezTo>
                  <a:lnTo>
                    <a:pt x="1920" y="4332"/>
                  </a:lnTo>
                  <a:lnTo>
                    <a:pt x="2087" y="2858"/>
                  </a:lnTo>
                  <a:lnTo>
                    <a:pt x="3629" y="1577"/>
                  </a:lnTo>
                  <a:cubicBezTo>
                    <a:pt x="4290" y="967"/>
                    <a:pt x="4421"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a:extLst>
                <a:ext uri="{FF2B5EF4-FFF2-40B4-BE49-F238E27FC236}">
                  <a16:creationId xmlns:a16="http://schemas.microsoft.com/office/drawing/2014/main" id="{848CBACE-254B-6E35-9AE2-244DAD6FC5B5}"/>
                </a:ext>
              </a:extLst>
            </p:cNvPr>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a:extLst>
                <a:ext uri="{FF2B5EF4-FFF2-40B4-BE49-F238E27FC236}">
                  <a16:creationId xmlns:a16="http://schemas.microsoft.com/office/drawing/2014/main" id="{0392061E-DFC2-8149-9883-2E0B7FB8408E}"/>
                </a:ext>
              </a:extLst>
            </p:cNvPr>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a:extLst>
                <a:ext uri="{FF2B5EF4-FFF2-40B4-BE49-F238E27FC236}">
                  <a16:creationId xmlns:a16="http://schemas.microsoft.com/office/drawing/2014/main" id="{0C388845-76A7-F167-C0B7-41549DE34228}"/>
                </a:ext>
              </a:extLst>
            </p:cNvPr>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a:extLst>
                <a:ext uri="{FF2B5EF4-FFF2-40B4-BE49-F238E27FC236}">
                  <a16:creationId xmlns:a16="http://schemas.microsoft.com/office/drawing/2014/main" id="{E8B8657D-C9C7-50D3-6D36-E9B7D77B5913}"/>
                </a:ext>
              </a:extLst>
            </p:cNvPr>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a:extLst>
                <a:ext uri="{FF2B5EF4-FFF2-40B4-BE49-F238E27FC236}">
                  <a16:creationId xmlns:a16="http://schemas.microsoft.com/office/drawing/2014/main" id="{BC1726F1-163D-D331-E10A-13CEE8790477}"/>
                </a:ext>
              </a:extLst>
            </p:cNvPr>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a:extLst>
                <a:ext uri="{FF2B5EF4-FFF2-40B4-BE49-F238E27FC236}">
                  <a16:creationId xmlns:a16="http://schemas.microsoft.com/office/drawing/2014/main" id="{6A76B194-2571-967E-DAB5-F4D46C67ED5D}"/>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a:extLst>
                <a:ext uri="{FF2B5EF4-FFF2-40B4-BE49-F238E27FC236}">
                  <a16:creationId xmlns:a16="http://schemas.microsoft.com/office/drawing/2014/main" id="{E64E5F5A-01AE-1478-4C50-C27F4BBFFDA5}"/>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a:extLst>
                <a:ext uri="{FF2B5EF4-FFF2-40B4-BE49-F238E27FC236}">
                  <a16:creationId xmlns:a16="http://schemas.microsoft.com/office/drawing/2014/main" id="{01164D34-A50F-C273-0971-1B0F6089990D}"/>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a:extLst>
                <a:ext uri="{FF2B5EF4-FFF2-40B4-BE49-F238E27FC236}">
                  <a16:creationId xmlns:a16="http://schemas.microsoft.com/office/drawing/2014/main" id="{7394532C-8330-D418-4FC5-22F932DED8DB}"/>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a:extLst>
                <a:ext uri="{FF2B5EF4-FFF2-40B4-BE49-F238E27FC236}">
                  <a16:creationId xmlns:a16="http://schemas.microsoft.com/office/drawing/2014/main" id="{F3A376EA-DEFC-C4C7-0A1E-1F2772FE7015}"/>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a:extLst>
                <a:ext uri="{FF2B5EF4-FFF2-40B4-BE49-F238E27FC236}">
                  <a16:creationId xmlns:a16="http://schemas.microsoft.com/office/drawing/2014/main" id="{C7323E7C-642B-615E-80D9-D1BD6490911E}"/>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a:extLst>
                <a:ext uri="{FF2B5EF4-FFF2-40B4-BE49-F238E27FC236}">
                  <a16:creationId xmlns:a16="http://schemas.microsoft.com/office/drawing/2014/main" id="{6E66B399-7CD7-1481-D6EF-A07C29F7DD43}"/>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a:extLst>
                <a:ext uri="{FF2B5EF4-FFF2-40B4-BE49-F238E27FC236}">
                  <a16:creationId xmlns:a16="http://schemas.microsoft.com/office/drawing/2014/main" id="{8F6AE7D2-B53C-971E-4486-80C6E208E0EF}"/>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a:extLst>
                <a:ext uri="{FF2B5EF4-FFF2-40B4-BE49-F238E27FC236}">
                  <a16:creationId xmlns:a16="http://schemas.microsoft.com/office/drawing/2014/main" id="{309566D2-79B6-95A0-9E69-81C6A293617A}"/>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a:extLst>
                <a:ext uri="{FF2B5EF4-FFF2-40B4-BE49-F238E27FC236}">
                  <a16:creationId xmlns:a16="http://schemas.microsoft.com/office/drawing/2014/main" id="{B6564DE3-E0B2-FDEC-3D79-409F47342F65}"/>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a:extLst>
                <a:ext uri="{FF2B5EF4-FFF2-40B4-BE49-F238E27FC236}">
                  <a16:creationId xmlns:a16="http://schemas.microsoft.com/office/drawing/2014/main" id="{20B42289-B947-3AA3-3C4A-0AF29D86A87B}"/>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a:extLst>
                <a:ext uri="{FF2B5EF4-FFF2-40B4-BE49-F238E27FC236}">
                  <a16:creationId xmlns:a16="http://schemas.microsoft.com/office/drawing/2014/main" id="{3D6262CB-A6A2-82C5-9CD2-69A656C9CF92}"/>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a:extLst>
                <a:ext uri="{FF2B5EF4-FFF2-40B4-BE49-F238E27FC236}">
                  <a16:creationId xmlns:a16="http://schemas.microsoft.com/office/drawing/2014/main" id="{EDA70928-CC43-94D3-08E4-8A5B0CE03F42}"/>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a:extLst>
                <a:ext uri="{FF2B5EF4-FFF2-40B4-BE49-F238E27FC236}">
                  <a16:creationId xmlns:a16="http://schemas.microsoft.com/office/drawing/2014/main" id="{C308A6EB-CD89-B032-011C-58DF5E77552B}"/>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a:extLst>
                <a:ext uri="{FF2B5EF4-FFF2-40B4-BE49-F238E27FC236}">
                  <a16:creationId xmlns:a16="http://schemas.microsoft.com/office/drawing/2014/main" id="{B0E2931B-064A-D5C0-3266-3209691171C5}"/>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a:extLst>
                <a:ext uri="{FF2B5EF4-FFF2-40B4-BE49-F238E27FC236}">
                  <a16:creationId xmlns:a16="http://schemas.microsoft.com/office/drawing/2014/main" id="{445A29F8-A28A-CE92-187D-AE4B9F30D501}"/>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a:extLst>
                <a:ext uri="{FF2B5EF4-FFF2-40B4-BE49-F238E27FC236}">
                  <a16:creationId xmlns:a16="http://schemas.microsoft.com/office/drawing/2014/main" id="{B70C5950-B715-3E83-F324-3281711D0231}"/>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a:extLst>
                <a:ext uri="{FF2B5EF4-FFF2-40B4-BE49-F238E27FC236}">
                  <a16:creationId xmlns:a16="http://schemas.microsoft.com/office/drawing/2014/main" id="{851239B0-6FDD-087A-8607-BA3B8D7D1ACF}"/>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a:extLst>
                <a:ext uri="{FF2B5EF4-FFF2-40B4-BE49-F238E27FC236}">
                  <a16:creationId xmlns:a16="http://schemas.microsoft.com/office/drawing/2014/main" id="{63E23CA1-D4CD-129D-A2BA-5E6B665ECE56}"/>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a:extLst>
                <a:ext uri="{FF2B5EF4-FFF2-40B4-BE49-F238E27FC236}">
                  <a16:creationId xmlns:a16="http://schemas.microsoft.com/office/drawing/2014/main" id="{D9C82E00-7334-6202-CA5C-9117F483AD39}"/>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a:extLst>
                <a:ext uri="{FF2B5EF4-FFF2-40B4-BE49-F238E27FC236}">
                  <a16:creationId xmlns:a16="http://schemas.microsoft.com/office/drawing/2014/main" id="{345A4AD4-2287-65D5-DF07-AC697656C5C2}"/>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a:extLst>
                <a:ext uri="{FF2B5EF4-FFF2-40B4-BE49-F238E27FC236}">
                  <a16:creationId xmlns:a16="http://schemas.microsoft.com/office/drawing/2014/main" id="{9FF18406-12D2-8C3B-53A7-6809C570884C}"/>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a:extLst>
                <a:ext uri="{FF2B5EF4-FFF2-40B4-BE49-F238E27FC236}">
                  <a16:creationId xmlns:a16="http://schemas.microsoft.com/office/drawing/2014/main" id="{9FDE3A1F-3D07-FE9B-6388-1684870FD43A}"/>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a:extLst>
                <a:ext uri="{FF2B5EF4-FFF2-40B4-BE49-F238E27FC236}">
                  <a16:creationId xmlns:a16="http://schemas.microsoft.com/office/drawing/2014/main" id="{8C15EEB8-9276-8D92-DBCA-EC39D7B35DAF}"/>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a:extLst>
                <a:ext uri="{FF2B5EF4-FFF2-40B4-BE49-F238E27FC236}">
                  <a16:creationId xmlns:a16="http://schemas.microsoft.com/office/drawing/2014/main" id="{F81F010A-E815-6C00-3E11-F6D76E51D1F6}"/>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a:extLst>
                <a:ext uri="{FF2B5EF4-FFF2-40B4-BE49-F238E27FC236}">
                  <a16:creationId xmlns:a16="http://schemas.microsoft.com/office/drawing/2014/main" id="{2313C09B-66DC-6174-5D6F-788417D188EE}"/>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a:extLst>
                <a:ext uri="{FF2B5EF4-FFF2-40B4-BE49-F238E27FC236}">
                  <a16:creationId xmlns:a16="http://schemas.microsoft.com/office/drawing/2014/main" id="{46B2528E-AD15-CE2D-7220-DC21974034D0}"/>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a:extLst>
                <a:ext uri="{FF2B5EF4-FFF2-40B4-BE49-F238E27FC236}">
                  <a16:creationId xmlns:a16="http://schemas.microsoft.com/office/drawing/2014/main" id="{45BE23E5-50F5-70F9-F83B-F06532786D88}"/>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a:extLst>
                <a:ext uri="{FF2B5EF4-FFF2-40B4-BE49-F238E27FC236}">
                  <a16:creationId xmlns:a16="http://schemas.microsoft.com/office/drawing/2014/main" id="{D7ED0246-0845-1577-BD03-E1B33234970A}"/>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a:extLst>
                <a:ext uri="{FF2B5EF4-FFF2-40B4-BE49-F238E27FC236}">
                  <a16:creationId xmlns:a16="http://schemas.microsoft.com/office/drawing/2014/main" id="{7145A038-8D44-B44E-EFBA-6C709C18505D}"/>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a:extLst>
                <a:ext uri="{FF2B5EF4-FFF2-40B4-BE49-F238E27FC236}">
                  <a16:creationId xmlns:a16="http://schemas.microsoft.com/office/drawing/2014/main" id="{ACA703FB-8D0B-BF9F-48A1-F2547D2CD1C2}"/>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a:extLst>
                <a:ext uri="{FF2B5EF4-FFF2-40B4-BE49-F238E27FC236}">
                  <a16:creationId xmlns:a16="http://schemas.microsoft.com/office/drawing/2014/main" id="{A2EAF661-414C-203C-AFAE-B20D5C096A3D}"/>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a:extLst>
                <a:ext uri="{FF2B5EF4-FFF2-40B4-BE49-F238E27FC236}">
                  <a16:creationId xmlns:a16="http://schemas.microsoft.com/office/drawing/2014/main" id="{3E04426C-0EC3-0B3F-196A-D1DEC994CE51}"/>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a:extLst>
                <a:ext uri="{FF2B5EF4-FFF2-40B4-BE49-F238E27FC236}">
                  <a16:creationId xmlns:a16="http://schemas.microsoft.com/office/drawing/2014/main" id="{9932A372-2420-F9EB-87E8-A7BFC0D80C13}"/>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a:extLst>
                <a:ext uri="{FF2B5EF4-FFF2-40B4-BE49-F238E27FC236}">
                  <a16:creationId xmlns:a16="http://schemas.microsoft.com/office/drawing/2014/main" id="{6ADA6B94-D3F3-ABA0-DAF3-287A1BA4810A}"/>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a:extLst>
                <a:ext uri="{FF2B5EF4-FFF2-40B4-BE49-F238E27FC236}">
                  <a16:creationId xmlns:a16="http://schemas.microsoft.com/office/drawing/2014/main" id="{D360856E-9781-9E1F-07C3-7743EDA4D426}"/>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a:extLst>
                <a:ext uri="{FF2B5EF4-FFF2-40B4-BE49-F238E27FC236}">
                  <a16:creationId xmlns:a16="http://schemas.microsoft.com/office/drawing/2014/main" id="{145DD3D4-BA2F-922F-7743-6804F72B3227}"/>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a:extLst>
              <a:ext uri="{FF2B5EF4-FFF2-40B4-BE49-F238E27FC236}">
                <a16:creationId xmlns:a16="http://schemas.microsoft.com/office/drawing/2014/main" id="{A2695EA8-92A5-3087-A416-E521DE7B976C}"/>
              </a:ext>
            </a:extLst>
          </p:cNvPr>
          <p:cNvGrpSpPr/>
          <p:nvPr/>
        </p:nvGrpSpPr>
        <p:grpSpPr>
          <a:xfrm>
            <a:off x="459961" y="301521"/>
            <a:ext cx="510276" cy="1011126"/>
            <a:chOff x="331179" y="148675"/>
            <a:chExt cx="557496" cy="1104693"/>
          </a:xfrm>
        </p:grpSpPr>
        <p:sp>
          <p:nvSpPr>
            <p:cNvPr id="649" name="Google Shape;649;p31">
              <a:extLst>
                <a:ext uri="{FF2B5EF4-FFF2-40B4-BE49-F238E27FC236}">
                  <a16:creationId xmlns:a16="http://schemas.microsoft.com/office/drawing/2014/main" id="{4D88D69A-C070-48E1-16E1-0C0F77E25D0D}"/>
                </a:ext>
              </a:extLst>
            </p:cNvPr>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a:extLst>
                <a:ext uri="{FF2B5EF4-FFF2-40B4-BE49-F238E27FC236}">
                  <a16:creationId xmlns:a16="http://schemas.microsoft.com/office/drawing/2014/main" id="{A1EAF37E-6F4F-D65A-0DEB-0836F578D7B7}"/>
                </a:ext>
              </a:extLst>
            </p:cNvPr>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a:extLst>
                <a:ext uri="{FF2B5EF4-FFF2-40B4-BE49-F238E27FC236}">
                  <a16:creationId xmlns:a16="http://schemas.microsoft.com/office/drawing/2014/main" id="{D099C154-01CB-E9AB-13EC-E3FE1604A000}"/>
                </a:ext>
              </a:extLst>
            </p:cNvPr>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a:extLst>
                <a:ext uri="{FF2B5EF4-FFF2-40B4-BE49-F238E27FC236}">
                  <a16:creationId xmlns:a16="http://schemas.microsoft.com/office/drawing/2014/main" id="{7B5A0B73-144D-246F-FCF7-18569E099746}"/>
                </a:ext>
              </a:extLst>
            </p:cNvPr>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a:extLst>
                <a:ext uri="{FF2B5EF4-FFF2-40B4-BE49-F238E27FC236}">
                  <a16:creationId xmlns:a16="http://schemas.microsoft.com/office/drawing/2014/main" id="{1047C71A-2DEC-02E4-8F20-98933EB27FBE}"/>
                </a:ext>
              </a:extLst>
            </p:cNvPr>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a:extLst>
                <a:ext uri="{FF2B5EF4-FFF2-40B4-BE49-F238E27FC236}">
                  <a16:creationId xmlns:a16="http://schemas.microsoft.com/office/drawing/2014/main" id="{F0CB968A-6CB2-76EC-18E0-D719517CDEB8}"/>
                </a:ext>
              </a:extLst>
            </p:cNvPr>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a:extLst>
                <a:ext uri="{FF2B5EF4-FFF2-40B4-BE49-F238E27FC236}">
                  <a16:creationId xmlns:a16="http://schemas.microsoft.com/office/drawing/2014/main" id="{01352814-A33A-D00A-60C6-F59A3342F3B4}"/>
                </a:ext>
              </a:extLst>
            </p:cNvPr>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a:extLst>
                <a:ext uri="{FF2B5EF4-FFF2-40B4-BE49-F238E27FC236}">
                  <a16:creationId xmlns:a16="http://schemas.microsoft.com/office/drawing/2014/main" id="{F59F1FEB-6F39-F966-820A-405F0B53F9AC}"/>
                </a:ext>
              </a:extLst>
            </p:cNvPr>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a:extLst>
                <a:ext uri="{FF2B5EF4-FFF2-40B4-BE49-F238E27FC236}">
                  <a16:creationId xmlns:a16="http://schemas.microsoft.com/office/drawing/2014/main" id="{14F2CCAC-29D0-74E1-C913-BA4E7BB0787A}"/>
                </a:ext>
              </a:extLst>
            </p:cNvPr>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a:extLst>
                <a:ext uri="{FF2B5EF4-FFF2-40B4-BE49-F238E27FC236}">
                  <a16:creationId xmlns:a16="http://schemas.microsoft.com/office/drawing/2014/main" id="{C5873D62-353F-D1EF-E0D1-7B565D7A8F61}"/>
                </a:ext>
              </a:extLst>
            </p:cNvPr>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a:extLst>
                <a:ext uri="{FF2B5EF4-FFF2-40B4-BE49-F238E27FC236}">
                  <a16:creationId xmlns:a16="http://schemas.microsoft.com/office/drawing/2014/main" id="{1BE5C242-FD64-2C30-14B7-3D66E3E9A980}"/>
                </a:ext>
              </a:extLst>
            </p:cNvPr>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a:extLst>
                <a:ext uri="{FF2B5EF4-FFF2-40B4-BE49-F238E27FC236}">
                  <a16:creationId xmlns:a16="http://schemas.microsoft.com/office/drawing/2014/main" id="{674FA209-9873-1D2E-EB6C-27B84AFA7CD0}"/>
                </a:ext>
              </a:extLst>
            </p:cNvPr>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a:extLst>
                <a:ext uri="{FF2B5EF4-FFF2-40B4-BE49-F238E27FC236}">
                  <a16:creationId xmlns:a16="http://schemas.microsoft.com/office/drawing/2014/main" id="{D52F320B-2C31-8538-5130-9910CCC58319}"/>
                </a:ext>
              </a:extLst>
            </p:cNvPr>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a:extLst>
                <a:ext uri="{FF2B5EF4-FFF2-40B4-BE49-F238E27FC236}">
                  <a16:creationId xmlns:a16="http://schemas.microsoft.com/office/drawing/2014/main" id="{12B5496F-2C25-241B-AA9A-E44D07787727}"/>
                </a:ext>
              </a:extLst>
            </p:cNvPr>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a:extLst>
                <a:ext uri="{FF2B5EF4-FFF2-40B4-BE49-F238E27FC236}">
                  <a16:creationId xmlns:a16="http://schemas.microsoft.com/office/drawing/2014/main" id="{14168AED-0FC9-E4B9-5DCF-8889C82C777E}"/>
                </a:ext>
              </a:extLst>
            </p:cNvPr>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a:extLst>
                <a:ext uri="{FF2B5EF4-FFF2-40B4-BE49-F238E27FC236}">
                  <a16:creationId xmlns:a16="http://schemas.microsoft.com/office/drawing/2014/main" id="{D73E9990-E52D-C02A-4AC2-19F5470C0936}"/>
                </a:ext>
              </a:extLst>
            </p:cNvPr>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a:extLst>
                <a:ext uri="{FF2B5EF4-FFF2-40B4-BE49-F238E27FC236}">
                  <a16:creationId xmlns:a16="http://schemas.microsoft.com/office/drawing/2014/main" id="{0770FF54-6F2B-677C-28B9-E7A11EE35B3D}"/>
                </a:ext>
              </a:extLst>
            </p:cNvPr>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a:extLst>
                <a:ext uri="{FF2B5EF4-FFF2-40B4-BE49-F238E27FC236}">
                  <a16:creationId xmlns:a16="http://schemas.microsoft.com/office/drawing/2014/main" id="{160F8509-F4E4-8966-F87C-855E51DA2DB6}"/>
                </a:ext>
              </a:extLst>
            </p:cNvPr>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a:extLst>
                <a:ext uri="{FF2B5EF4-FFF2-40B4-BE49-F238E27FC236}">
                  <a16:creationId xmlns:a16="http://schemas.microsoft.com/office/drawing/2014/main" id="{335B31E5-F652-F9A1-C02C-B69AFEC2D42E}"/>
                </a:ext>
              </a:extLst>
            </p:cNvPr>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35562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5">
          <a:extLst>
            <a:ext uri="{FF2B5EF4-FFF2-40B4-BE49-F238E27FC236}">
              <a16:creationId xmlns:a16="http://schemas.microsoft.com/office/drawing/2014/main" id="{33C17C38-39A9-F4EA-3DE0-B747887864CE}"/>
            </a:ext>
          </a:extLst>
        </p:cNvPr>
        <p:cNvGrpSpPr/>
        <p:nvPr/>
      </p:nvGrpSpPr>
      <p:grpSpPr>
        <a:xfrm>
          <a:off x="0" y="0"/>
          <a:ext cx="0" cy="0"/>
          <a:chOff x="0" y="0"/>
          <a:chExt cx="0" cy="0"/>
        </a:xfrm>
      </p:grpSpPr>
      <p:sp>
        <p:nvSpPr>
          <p:cNvPr id="388" name="Google Shape;388;p30">
            <a:extLst>
              <a:ext uri="{FF2B5EF4-FFF2-40B4-BE49-F238E27FC236}">
                <a16:creationId xmlns:a16="http://schemas.microsoft.com/office/drawing/2014/main" id="{57AB8F80-70FC-DCB9-7D50-99F2BE9FEF5B}"/>
              </a:ext>
            </a:extLst>
          </p:cNvPr>
          <p:cNvSpPr txBox="1">
            <a:spLocks noGrp="1"/>
          </p:cNvSpPr>
          <p:nvPr>
            <p:ph type="subTitle" idx="8"/>
          </p:nvPr>
        </p:nvSpPr>
        <p:spPr>
          <a:xfrm>
            <a:off x="715100" y="4088622"/>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email verification and backup email implementation. </a:t>
            </a:r>
            <a:endParaRPr/>
          </a:p>
        </p:txBody>
      </p:sp>
      <p:sp>
        <p:nvSpPr>
          <p:cNvPr id="391" name="Google Shape;391;p30">
            <a:extLst>
              <a:ext uri="{FF2B5EF4-FFF2-40B4-BE49-F238E27FC236}">
                <a16:creationId xmlns:a16="http://schemas.microsoft.com/office/drawing/2014/main" id="{FCC5A436-D9DF-7E38-0F79-F44AA6B01907}"/>
              </a:ext>
            </a:extLst>
          </p:cNvPr>
          <p:cNvSpPr txBox="1">
            <a:spLocks noGrp="1"/>
          </p:cNvSpPr>
          <p:nvPr>
            <p:ph type="subTitle" idx="1"/>
          </p:nvPr>
        </p:nvSpPr>
        <p:spPr>
          <a:xfrm>
            <a:off x="715100" y="2263410"/>
            <a:ext cx="362525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Lack of login rate limiting, super admin and forgot password features.</a:t>
            </a:r>
            <a:endParaRPr/>
          </a:p>
        </p:txBody>
      </p:sp>
      <p:sp>
        <p:nvSpPr>
          <p:cNvPr id="392" name="Google Shape;392;p30">
            <a:extLst>
              <a:ext uri="{FF2B5EF4-FFF2-40B4-BE49-F238E27FC236}">
                <a16:creationId xmlns:a16="http://schemas.microsoft.com/office/drawing/2014/main" id="{1A8C45A9-C46F-95F2-1FC0-647C6DD33E0C}"/>
              </a:ext>
            </a:extLst>
          </p:cNvPr>
          <p:cNvSpPr txBox="1">
            <a:spLocks noGrp="1"/>
          </p:cNvSpPr>
          <p:nvPr>
            <p:ph type="subTitle" idx="16"/>
          </p:nvPr>
        </p:nvSpPr>
        <p:spPr>
          <a:xfrm>
            <a:off x="715100" y="1762300"/>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Authentication</a:t>
            </a:r>
            <a:endParaRPr/>
          </a:p>
        </p:txBody>
      </p:sp>
      <p:sp>
        <p:nvSpPr>
          <p:cNvPr id="395" name="Google Shape;395;p30">
            <a:extLst>
              <a:ext uri="{FF2B5EF4-FFF2-40B4-BE49-F238E27FC236}">
                <a16:creationId xmlns:a16="http://schemas.microsoft.com/office/drawing/2014/main" id="{CD63FA58-B89F-8C24-E5BA-67726970497C}"/>
              </a:ext>
            </a:extLst>
          </p:cNvPr>
          <p:cNvSpPr txBox="1">
            <a:spLocks noGrp="1"/>
          </p:cNvSpPr>
          <p:nvPr>
            <p:ph type="subTitle" idx="19"/>
          </p:nvPr>
        </p:nvSpPr>
        <p:spPr>
          <a:xfrm>
            <a:off x="715100" y="3583145"/>
            <a:ext cx="3625252"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Email Account Handling</a:t>
            </a:r>
          </a:p>
        </p:txBody>
      </p:sp>
      <p:sp>
        <p:nvSpPr>
          <p:cNvPr id="398" name="Google Shape;398;p30">
            <a:extLst>
              <a:ext uri="{FF2B5EF4-FFF2-40B4-BE49-F238E27FC236}">
                <a16:creationId xmlns:a16="http://schemas.microsoft.com/office/drawing/2014/main" id="{B6845578-657C-1C84-99BE-97ECD4B0B02B}"/>
              </a:ext>
            </a:extLst>
          </p:cNvPr>
          <p:cNvSpPr txBox="1">
            <a:spLocks noGrp="1"/>
          </p:cNvSpPr>
          <p:nvPr>
            <p:ph type="title" idx="2"/>
          </p:nvPr>
        </p:nvSpPr>
        <p:spPr>
          <a:xfrm>
            <a:off x="720000" y="1302000"/>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01" name="Google Shape;401;p30">
            <a:extLst>
              <a:ext uri="{FF2B5EF4-FFF2-40B4-BE49-F238E27FC236}">
                <a16:creationId xmlns:a16="http://schemas.microsoft.com/office/drawing/2014/main" id="{2A8C4BC7-2938-E450-1451-3CF8A1E9A7AB}"/>
              </a:ext>
            </a:extLst>
          </p:cNvPr>
          <p:cNvSpPr txBox="1">
            <a:spLocks noGrp="1"/>
          </p:cNvSpPr>
          <p:nvPr>
            <p:ph type="title" idx="7"/>
          </p:nvPr>
        </p:nvSpPr>
        <p:spPr>
          <a:xfrm>
            <a:off x="720000" y="3099590"/>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cxnSp>
        <p:nvCxnSpPr>
          <p:cNvPr id="405" name="Google Shape;405;p30">
            <a:extLst>
              <a:ext uri="{FF2B5EF4-FFF2-40B4-BE49-F238E27FC236}">
                <a16:creationId xmlns:a16="http://schemas.microsoft.com/office/drawing/2014/main" id="{DDFB04FE-741F-334C-DA9C-208D83C7780E}"/>
              </a:ext>
            </a:extLst>
          </p:cNvPr>
          <p:cNvCxnSpPr>
            <a:cxnSpLocks/>
          </p:cNvCxnSpPr>
          <p:nvPr/>
        </p:nvCxnSpPr>
        <p:spPr>
          <a:xfrm>
            <a:off x="726600" y="2243800"/>
            <a:ext cx="349119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a:extLst>
              <a:ext uri="{FF2B5EF4-FFF2-40B4-BE49-F238E27FC236}">
                <a16:creationId xmlns:a16="http://schemas.microsoft.com/office/drawing/2014/main" id="{25CF125A-3858-52E0-F185-7061763037A8}"/>
              </a:ext>
            </a:extLst>
          </p:cNvPr>
          <p:cNvCxnSpPr>
            <a:cxnSpLocks/>
          </p:cNvCxnSpPr>
          <p:nvPr/>
        </p:nvCxnSpPr>
        <p:spPr>
          <a:xfrm>
            <a:off x="726600" y="4057635"/>
            <a:ext cx="349119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a:extLst>
              <a:ext uri="{FF2B5EF4-FFF2-40B4-BE49-F238E27FC236}">
                <a16:creationId xmlns:a16="http://schemas.microsoft.com/office/drawing/2014/main" id="{28932E4F-1BF7-2B15-5121-CE0F06E2C83E}"/>
              </a:ext>
            </a:extLst>
          </p:cNvPr>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a:extLst>
              <a:ext uri="{FF2B5EF4-FFF2-40B4-BE49-F238E27FC236}">
                <a16:creationId xmlns:a16="http://schemas.microsoft.com/office/drawing/2014/main" id="{2B63FA53-A692-7DC6-35EB-AB5D7C3C0220}"/>
              </a:ext>
            </a:extLst>
          </p:cNvPr>
          <p:cNvGrpSpPr/>
          <p:nvPr/>
        </p:nvGrpSpPr>
        <p:grpSpPr>
          <a:xfrm>
            <a:off x="8459557" y="166427"/>
            <a:ext cx="597301" cy="541102"/>
            <a:chOff x="7443684" y="123535"/>
            <a:chExt cx="968230" cy="877130"/>
          </a:xfrm>
        </p:grpSpPr>
        <p:sp>
          <p:nvSpPr>
            <p:cNvPr id="413" name="Google Shape;413;p30">
              <a:extLst>
                <a:ext uri="{FF2B5EF4-FFF2-40B4-BE49-F238E27FC236}">
                  <a16:creationId xmlns:a16="http://schemas.microsoft.com/office/drawing/2014/main" id="{4099136B-D635-6877-16F7-B8D05CB7B77D}"/>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a:extLst>
                <a:ext uri="{FF2B5EF4-FFF2-40B4-BE49-F238E27FC236}">
                  <a16:creationId xmlns:a16="http://schemas.microsoft.com/office/drawing/2014/main" id="{F284F931-64A7-A37C-84F2-A0D00D93B8FA}"/>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a:extLst>
                <a:ext uri="{FF2B5EF4-FFF2-40B4-BE49-F238E27FC236}">
                  <a16:creationId xmlns:a16="http://schemas.microsoft.com/office/drawing/2014/main" id="{DE3CED76-67C8-1B78-C920-9102E6F4DCB1}"/>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a:extLst>
                <a:ext uri="{FF2B5EF4-FFF2-40B4-BE49-F238E27FC236}">
                  <a16:creationId xmlns:a16="http://schemas.microsoft.com/office/drawing/2014/main" id="{21FC7FB4-78BB-B1FB-3528-BF9BE145CF7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a:extLst>
                <a:ext uri="{FF2B5EF4-FFF2-40B4-BE49-F238E27FC236}">
                  <a16:creationId xmlns:a16="http://schemas.microsoft.com/office/drawing/2014/main" id="{91B6F670-89AF-A6F3-9743-BB68B2BB565B}"/>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a:extLst>
                <a:ext uri="{FF2B5EF4-FFF2-40B4-BE49-F238E27FC236}">
                  <a16:creationId xmlns:a16="http://schemas.microsoft.com/office/drawing/2014/main" id="{15F2299B-A412-11B5-411C-D906D541AA0B}"/>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a:extLst>
                <a:ext uri="{FF2B5EF4-FFF2-40B4-BE49-F238E27FC236}">
                  <a16:creationId xmlns:a16="http://schemas.microsoft.com/office/drawing/2014/main" id="{A64F6881-6562-93E6-8597-F49D16094CED}"/>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a:extLst>
                <a:ext uri="{FF2B5EF4-FFF2-40B4-BE49-F238E27FC236}">
                  <a16:creationId xmlns:a16="http://schemas.microsoft.com/office/drawing/2014/main" id="{C863832C-5937-1B56-C772-51001CA6BA20}"/>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a:extLst>
                <a:ext uri="{FF2B5EF4-FFF2-40B4-BE49-F238E27FC236}">
                  <a16:creationId xmlns:a16="http://schemas.microsoft.com/office/drawing/2014/main" id="{4ECCE3AF-595E-3EBB-0609-EDE1C5000A39}"/>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a:extLst>
                <a:ext uri="{FF2B5EF4-FFF2-40B4-BE49-F238E27FC236}">
                  <a16:creationId xmlns:a16="http://schemas.microsoft.com/office/drawing/2014/main" id="{B1EF3B05-243A-8A3D-3D8B-FB160D50DC91}"/>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a:extLst>
                <a:ext uri="{FF2B5EF4-FFF2-40B4-BE49-F238E27FC236}">
                  <a16:creationId xmlns:a16="http://schemas.microsoft.com/office/drawing/2014/main" id="{82E863FE-6178-01C2-F62F-E3133987508C}"/>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a:extLst>
                <a:ext uri="{FF2B5EF4-FFF2-40B4-BE49-F238E27FC236}">
                  <a16:creationId xmlns:a16="http://schemas.microsoft.com/office/drawing/2014/main" id="{22053A87-1A28-0C26-D220-B95450F1F994}"/>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a:extLst>
                <a:ext uri="{FF2B5EF4-FFF2-40B4-BE49-F238E27FC236}">
                  <a16:creationId xmlns:a16="http://schemas.microsoft.com/office/drawing/2014/main" id="{5F46D558-0062-A53B-6979-B7943BC5E60C}"/>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a:extLst>
                <a:ext uri="{FF2B5EF4-FFF2-40B4-BE49-F238E27FC236}">
                  <a16:creationId xmlns:a16="http://schemas.microsoft.com/office/drawing/2014/main" id="{15F9EACE-B50F-EB3A-5B7E-E4F86FA65340}"/>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a:extLst>
                <a:ext uri="{FF2B5EF4-FFF2-40B4-BE49-F238E27FC236}">
                  <a16:creationId xmlns:a16="http://schemas.microsoft.com/office/drawing/2014/main" id="{1C29DB10-7BCA-0FC6-598C-464BD762E6EF}"/>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a:extLst>
                <a:ext uri="{FF2B5EF4-FFF2-40B4-BE49-F238E27FC236}">
                  <a16:creationId xmlns:a16="http://schemas.microsoft.com/office/drawing/2014/main" id="{9C5B06AF-18C4-3B9C-2309-3A8BB1CDE471}"/>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a:extLst>
                <a:ext uri="{FF2B5EF4-FFF2-40B4-BE49-F238E27FC236}">
                  <a16:creationId xmlns:a16="http://schemas.microsoft.com/office/drawing/2014/main" id="{4149E062-426A-A9F2-5504-81E1820117C9}"/>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a:extLst>
                <a:ext uri="{FF2B5EF4-FFF2-40B4-BE49-F238E27FC236}">
                  <a16:creationId xmlns:a16="http://schemas.microsoft.com/office/drawing/2014/main" id="{5C5F1DED-97A2-5BA5-A753-45DF1842BE06}"/>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a:extLst>
                <a:ext uri="{FF2B5EF4-FFF2-40B4-BE49-F238E27FC236}">
                  <a16:creationId xmlns:a16="http://schemas.microsoft.com/office/drawing/2014/main" id="{8090C5D7-0AA9-C8FF-52DE-CFDB12D292B9}"/>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a:extLst>
                <a:ext uri="{FF2B5EF4-FFF2-40B4-BE49-F238E27FC236}">
                  <a16:creationId xmlns:a16="http://schemas.microsoft.com/office/drawing/2014/main" id="{1E5C76BE-9E08-40E8-2F16-FD3B8C5C4841}"/>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a:extLst>
                <a:ext uri="{FF2B5EF4-FFF2-40B4-BE49-F238E27FC236}">
                  <a16:creationId xmlns:a16="http://schemas.microsoft.com/office/drawing/2014/main" id="{7915F4BF-A30F-9B38-1643-0BCA88D752CF}"/>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a:extLst>
                <a:ext uri="{FF2B5EF4-FFF2-40B4-BE49-F238E27FC236}">
                  <a16:creationId xmlns:a16="http://schemas.microsoft.com/office/drawing/2014/main" id="{3FBF5284-58AE-35C7-6BE3-A01F611926D8}"/>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a:extLst>
                <a:ext uri="{FF2B5EF4-FFF2-40B4-BE49-F238E27FC236}">
                  <a16:creationId xmlns:a16="http://schemas.microsoft.com/office/drawing/2014/main" id="{FBB58714-7051-0EBA-CEE7-EFF6072C79AA}"/>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a:extLst>
                <a:ext uri="{FF2B5EF4-FFF2-40B4-BE49-F238E27FC236}">
                  <a16:creationId xmlns:a16="http://schemas.microsoft.com/office/drawing/2014/main" id="{6F14854E-19FD-A8DD-DCD1-B676340E506B}"/>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itle 28">
            <a:extLst>
              <a:ext uri="{FF2B5EF4-FFF2-40B4-BE49-F238E27FC236}">
                <a16:creationId xmlns:a16="http://schemas.microsoft.com/office/drawing/2014/main" id="{B5502DDB-B345-D190-93CB-60D41C46CF71}"/>
              </a:ext>
            </a:extLst>
          </p:cNvPr>
          <p:cNvSpPr>
            <a:spLocks noGrp="1"/>
          </p:cNvSpPr>
          <p:nvPr>
            <p:ph type="title"/>
          </p:nvPr>
        </p:nvSpPr>
        <p:spPr/>
        <p:txBody>
          <a:bodyPr/>
          <a:lstStyle/>
          <a:p>
            <a:r>
              <a:rPr lang="en-GB"/>
              <a:t>SYSTEM </a:t>
            </a:r>
            <a:r>
              <a:rPr lang="en-GB">
                <a:solidFill>
                  <a:schemeClr val="lt2"/>
                </a:solidFill>
              </a:rPr>
              <a:t>ANALYSIS</a:t>
            </a:r>
            <a:endParaRPr lang="en-GB"/>
          </a:p>
        </p:txBody>
      </p:sp>
      <p:sp>
        <p:nvSpPr>
          <p:cNvPr id="45" name="Google Shape;391;p30">
            <a:extLst>
              <a:ext uri="{FF2B5EF4-FFF2-40B4-BE49-F238E27FC236}">
                <a16:creationId xmlns:a16="http://schemas.microsoft.com/office/drawing/2014/main" id="{831E6FAE-59B5-5DD1-A5A5-8854F548DDC4}"/>
              </a:ext>
            </a:extLst>
          </p:cNvPr>
          <p:cNvSpPr txBox="1">
            <a:spLocks/>
          </p:cNvSpPr>
          <p:nvPr/>
        </p:nvSpPr>
        <p:spPr>
          <a:xfrm>
            <a:off x="4809252" y="2263410"/>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a:t>Lack of strong password and password hashing implementation. </a:t>
            </a:r>
          </a:p>
        </p:txBody>
      </p:sp>
      <p:sp>
        <p:nvSpPr>
          <p:cNvPr id="46" name="Google Shape;392;p30">
            <a:extLst>
              <a:ext uri="{FF2B5EF4-FFF2-40B4-BE49-F238E27FC236}">
                <a16:creationId xmlns:a16="http://schemas.microsoft.com/office/drawing/2014/main" id="{B875A66B-A38C-948D-627A-F99BDE704BEE}"/>
              </a:ext>
            </a:extLst>
          </p:cNvPr>
          <p:cNvSpPr txBox="1">
            <a:spLocks/>
          </p:cNvSpPr>
          <p:nvPr/>
        </p:nvSpPr>
        <p:spPr>
          <a:xfrm>
            <a:off x="4809252" y="1762300"/>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Password Security</a:t>
            </a:r>
          </a:p>
        </p:txBody>
      </p:sp>
      <p:sp>
        <p:nvSpPr>
          <p:cNvPr id="48" name="Google Shape;398;p30">
            <a:extLst>
              <a:ext uri="{FF2B5EF4-FFF2-40B4-BE49-F238E27FC236}">
                <a16:creationId xmlns:a16="http://schemas.microsoft.com/office/drawing/2014/main" id="{5DB87928-1C13-5228-CB55-FD6E17E248ED}"/>
              </a:ext>
            </a:extLst>
          </p:cNvPr>
          <p:cNvSpPr txBox="1">
            <a:spLocks/>
          </p:cNvSpPr>
          <p:nvPr/>
        </p:nvSpPr>
        <p:spPr>
          <a:xfrm>
            <a:off x="4814152" y="1302000"/>
            <a:ext cx="597300" cy="4602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02</a:t>
            </a:r>
          </a:p>
        </p:txBody>
      </p:sp>
      <p:cxnSp>
        <p:nvCxnSpPr>
          <p:cNvPr id="50" name="Google Shape;405;p30">
            <a:extLst>
              <a:ext uri="{FF2B5EF4-FFF2-40B4-BE49-F238E27FC236}">
                <a16:creationId xmlns:a16="http://schemas.microsoft.com/office/drawing/2014/main" id="{93F70E08-9E86-80B9-DA41-9165456BB926}"/>
              </a:ext>
            </a:extLst>
          </p:cNvPr>
          <p:cNvCxnSpPr>
            <a:cxnSpLocks/>
          </p:cNvCxnSpPr>
          <p:nvPr/>
        </p:nvCxnSpPr>
        <p:spPr>
          <a:xfrm>
            <a:off x="4820752" y="2243800"/>
            <a:ext cx="3491190" cy="0"/>
          </a:xfrm>
          <a:prstGeom prst="straightConnector1">
            <a:avLst/>
          </a:prstGeom>
          <a:noFill/>
          <a:ln w="19050" cap="flat" cmpd="sng">
            <a:solidFill>
              <a:schemeClr val="lt2"/>
            </a:solidFill>
            <a:prstDash val="solid"/>
            <a:round/>
            <a:headEnd type="none" w="med" len="med"/>
            <a:tailEnd type="none" w="med" len="med"/>
          </a:ln>
        </p:spPr>
      </p:cxnSp>
      <p:sp>
        <p:nvSpPr>
          <p:cNvPr id="52" name="Google Shape;388;p30">
            <a:extLst>
              <a:ext uri="{FF2B5EF4-FFF2-40B4-BE49-F238E27FC236}">
                <a16:creationId xmlns:a16="http://schemas.microsoft.com/office/drawing/2014/main" id="{944CCA45-6D8F-66AF-70C1-118CBCC45BA0}"/>
              </a:ext>
            </a:extLst>
          </p:cNvPr>
          <p:cNvSpPr txBox="1">
            <a:spLocks/>
          </p:cNvSpPr>
          <p:nvPr/>
        </p:nvSpPr>
        <p:spPr>
          <a:xfrm>
            <a:off x="4815852" y="4088622"/>
            <a:ext cx="3625252"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r>
              <a:rPr lang="en-GB"/>
              <a:t>Lack of data privacy policy and user education. </a:t>
            </a:r>
          </a:p>
        </p:txBody>
      </p:sp>
      <p:sp>
        <p:nvSpPr>
          <p:cNvPr id="53" name="Google Shape;395;p30">
            <a:extLst>
              <a:ext uri="{FF2B5EF4-FFF2-40B4-BE49-F238E27FC236}">
                <a16:creationId xmlns:a16="http://schemas.microsoft.com/office/drawing/2014/main" id="{CA66206A-6177-4FB1-BC5D-AC4F5E8202AA}"/>
              </a:ext>
            </a:extLst>
          </p:cNvPr>
          <p:cNvSpPr txBox="1">
            <a:spLocks/>
          </p:cNvSpPr>
          <p:nvPr/>
        </p:nvSpPr>
        <p:spPr>
          <a:xfrm>
            <a:off x="4815852" y="3583145"/>
            <a:ext cx="3625252"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100" b="1" i="0" u="none" strike="noStrike" cap="none">
                <a:solidFill>
                  <a:schemeClr val="dk1"/>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GB"/>
              <a:t>Data Privacy &amp; User Education</a:t>
            </a:r>
          </a:p>
        </p:txBody>
      </p:sp>
      <p:sp>
        <p:nvSpPr>
          <p:cNvPr id="54" name="Google Shape;401;p30">
            <a:extLst>
              <a:ext uri="{FF2B5EF4-FFF2-40B4-BE49-F238E27FC236}">
                <a16:creationId xmlns:a16="http://schemas.microsoft.com/office/drawing/2014/main" id="{65C8CF8A-D9FB-9684-4186-3706A660DEF2}"/>
              </a:ext>
            </a:extLst>
          </p:cNvPr>
          <p:cNvSpPr txBox="1">
            <a:spLocks/>
          </p:cNvSpPr>
          <p:nvPr/>
        </p:nvSpPr>
        <p:spPr>
          <a:xfrm>
            <a:off x="4820752" y="3099590"/>
            <a:ext cx="597300" cy="484800"/>
          </a:xfrm>
          <a:prstGeom prst="rect">
            <a:avLst/>
          </a:prstGeom>
          <a:solidFill>
            <a:srgbClr val="878787">
              <a:alpha val="1321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24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9pPr>
          </a:lstStyle>
          <a:p>
            <a:r>
              <a:rPr lang="en"/>
              <a:t>04</a:t>
            </a:r>
          </a:p>
        </p:txBody>
      </p:sp>
      <p:cxnSp>
        <p:nvCxnSpPr>
          <p:cNvPr id="55" name="Google Shape;408;p30">
            <a:extLst>
              <a:ext uri="{FF2B5EF4-FFF2-40B4-BE49-F238E27FC236}">
                <a16:creationId xmlns:a16="http://schemas.microsoft.com/office/drawing/2014/main" id="{FD29F7A5-5B4C-70DB-B41A-AFD18E5BD542}"/>
              </a:ext>
            </a:extLst>
          </p:cNvPr>
          <p:cNvCxnSpPr>
            <a:cxnSpLocks/>
          </p:cNvCxnSpPr>
          <p:nvPr/>
        </p:nvCxnSpPr>
        <p:spPr>
          <a:xfrm>
            <a:off x="4827352" y="4057635"/>
            <a:ext cx="3491190"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350241646"/>
      </p:ext>
    </p:extLst>
  </p:cSld>
  <p:clrMapOvr>
    <a:masterClrMapping/>
  </p:clrMapOvr>
</p:sld>
</file>

<file path=ppt/theme/theme1.xml><?xml version="1.0" encoding="utf-8"?>
<a:theme xmlns:a="http://schemas.openxmlformats.org/drawingml/2006/main" name="Stop Cyber Terrorism Campaign by Slidesgo">
  <a:themeElements>
    <a:clrScheme name="Simple Light">
      <a:dk1>
        <a:srgbClr val="3C3C3B"/>
      </a:dk1>
      <a:lt1>
        <a:srgbClr val="FFFFFF"/>
      </a:lt1>
      <a:dk2>
        <a:srgbClr val="878787"/>
      </a:dk2>
      <a:lt2>
        <a:srgbClr val="C22B3A"/>
      </a:lt2>
      <a:accent1>
        <a:srgbClr val="E83345"/>
      </a:accent1>
      <a:accent2>
        <a:srgbClr val="D18E17"/>
      </a:accent2>
      <a:accent3>
        <a:srgbClr val="F9B233"/>
      </a:accent3>
      <a:accent4>
        <a:srgbClr val="FCC7A2"/>
      </a:accent4>
      <a:accent5>
        <a:srgbClr val="375D68"/>
      </a:accent5>
      <a:accent6>
        <a:srgbClr val="4DC8DB"/>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1740</Words>
  <Application>Microsoft Office PowerPoint</Application>
  <PresentationFormat>On-screen Show (16:9)</PresentationFormat>
  <Paragraphs>300</Paragraphs>
  <Slides>62</Slides>
  <Notes>62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62</vt:i4>
      </vt:variant>
    </vt:vector>
  </HeadingPairs>
  <TitlesOfParts>
    <vt:vector size="68" baseType="lpstr">
      <vt:lpstr>Oswald</vt:lpstr>
      <vt:lpstr>Nunito Medium</vt:lpstr>
      <vt:lpstr>Nunito</vt:lpstr>
      <vt:lpstr>Bebas Neue</vt:lpstr>
      <vt:lpstr>Arial</vt:lpstr>
      <vt:lpstr>Stop Cyber Terrorism Campaign by Slidesgo</vt:lpstr>
      <vt:lpstr>INT6005CEM BCSCUN CS1</vt:lpstr>
      <vt:lpstr>NECESSARY LINKS</vt:lpstr>
      <vt:lpstr>01</vt:lpstr>
      <vt:lpstr>SYSTEM OVERVIEW</vt:lpstr>
      <vt:lpstr>OUR SYSTEM</vt:lpstr>
      <vt:lpstr>SYSTEM FUNCTIONALITIES</vt:lpstr>
      <vt:lpstr>SYSTEM ARCHITECTURE</vt:lpstr>
      <vt:lpstr>SYSTEM ANALYSIS</vt:lpstr>
      <vt:lpstr>01</vt:lpstr>
      <vt:lpstr>05</vt:lpstr>
      <vt:lpstr>09</vt:lpstr>
      <vt:lpstr>13</vt:lpstr>
      <vt:lpstr>SYSTEM IMPLEMENTATION</vt:lpstr>
      <vt:lpstr>SYSTEM IMPLEMENTATION (1. AUTHENTICATION) </vt:lpstr>
      <vt:lpstr>Login Rate Limiting</vt:lpstr>
      <vt:lpstr>Super Admin Role Setup</vt:lpstr>
      <vt:lpstr>Forgot Password Mechanism</vt:lpstr>
      <vt:lpstr>SYSTEM  IMPLEMENTATION (2. PASSWORD SECURITY) </vt:lpstr>
      <vt:lpstr>Strong Password Validation</vt:lpstr>
      <vt:lpstr>Password Hashing &amp; Salting</vt:lpstr>
      <vt:lpstr>SYSTEM  IMPLEMENTATION (3. MFA &amp; EMAIL CONTROL) </vt:lpstr>
      <vt:lpstr>Email Verification</vt:lpstr>
      <vt:lpstr>Backup Email / Recovery with MFA</vt:lpstr>
      <vt:lpstr>SYSTEM IMPLEMENTATION (4. DATA PRIVACY &amp; USER EDUCATION) </vt:lpstr>
      <vt:lpstr>Data Privacy &amp; User Education</vt:lpstr>
      <vt:lpstr>SYSTEM  IMPLEMENTATION (5. SESSION MANAGEMENT &amp; CSRF PROTECTION) </vt:lpstr>
      <vt:lpstr>Session Timeout</vt:lpstr>
      <vt:lpstr>Session Regeneration</vt:lpstr>
      <vt:lpstr>CSRF Token Implementation</vt:lpstr>
      <vt:lpstr>SYSTEM  IMPLEMENTATION (6. LOGGING &amp; MONITORING) </vt:lpstr>
      <vt:lpstr>Logging &amp; Monitoring</vt:lpstr>
      <vt:lpstr>SYSTEM IMPLEMENTATION (7. ERROR HANDLING) </vt:lpstr>
      <vt:lpstr>Unified Error Page</vt:lpstr>
      <vt:lpstr>Suppress Sensitive Details</vt:lpstr>
      <vt:lpstr>SYSTEM IMPLEMENTATION (8. INPUT VALIDATION &amp; CLEANING) </vt:lpstr>
      <vt:lpstr>Input Validation</vt:lpstr>
      <vt:lpstr>Trim &amp; Whitespace Checks</vt:lpstr>
      <vt:lpstr>Input Limiting</vt:lpstr>
      <vt:lpstr>Input Limiting</vt:lpstr>
      <vt:lpstr>SYSTEM IMPLEMENTATION (9. SQL INJECTION PREVENTION) </vt:lpstr>
      <vt:lpstr>SQL Prevention</vt:lpstr>
      <vt:lpstr>SQL Prevention</vt:lpstr>
      <vt:lpstr>SYSTEM IMPLEMENTATION (10. XSS MITIGATION) </vt:lpstr>
      <vt:lpstr>XSS Mitigation</vt:lpstr>
      <vt:lpstr>XSS Mitigation</vt:lpstr>
      <vt:lpstr>SYSTEM  IMPLEMENTATION (11. DIGITAL CERTIFICATE DEPLOYMENT) </vt:lpstr>
      <vt:lpstr>Digital Certificate Deployment</vt:lpstr>
      <vt:lpstr>SYSTEM IMPLEMENTATION (12. CRYPTOGRAPHY IMPLEMENTATION) </vt:lpstr>
      <vt:lpstr>Data-in-Transit (HTTPS/ TLS1.3)</vt:lpstr>
      <vt:lpstr>Data-at-Rest (AES-256-GCM)</vt:lpstr>
      <vt:lpstr>Data-at-Rest (AES-256-GCM)</vt:lpstr>
      <vt:lpstr>SYSTEM IMPLEMENTATION (13. BROWSER COOKIE) </vt:lpstr>
      <vt:lpstr>Browser Cookie Security</vt:lpstr>
      <vt:lpstr>DISCUSSION</vt:lpstr>
      <vt:lpstr>OWASP TOP 10 COVERAGE</vt:lpstr>
      <vt:lpstr>A01</vt:lpstr>
      <vt:lpstr>A05</vt:lpstr>
      <vt:lpstr>A09</vt:lpstr>
      <vt:lpstr>FUTURE ENHANCEMENT</vt:lpstr>
      <vt:lpstr>SUMMARY</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User</dc:creator>
  <cp:lastModifiedBy>Lau En Sin</cp:lastModifiedBy>
  <cp:revision>1</cp:revision>
  <dcterms:modified xsi:type="dcterms:W3CDTF">2025-11-19T07:16:25Z</dcterms:modified>
</cp:coreProperties>
</file>

<file path=docProps/thumbnail.jpeg>
</file>